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19" r:id="rId2"/>
    <p:sldId id="256" r:id="rId3"/>
    <p:sldId id="323" r:id="rId4"/>
    <p:sldId id="322" r:id="rId5"/>
    <p:sldId id="325" r:id="rId6"/>
    <p:sldId id="324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</p:sldIdLst>
  <p:sldSz cx="9144000" cy="6858000" type="screen4x3"/>
  <p:notesSz cx="7010400" cy="9296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>
      <p:cViewPr varScale="1">
        <p:scale>
          <a:sx n="114" d="100"/>
          <a:sy n="114" d="100"/>
        </p:scale>
        <p:origin x="156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03929322-C18C-4BFD-8E75-865131E9405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527" cy="466545"/>
          </a:xfrm>
          <a:prstGeom prst="rect">
            <a:avLst/>
          </a:prstGeom>
        </p:spPr>
        <p:txBody>
          <a:bodyPr vert="horz" lIns="81692" tIns="40846" rIns="81692" bIns="40846" rtlCol="0"/>
          <a:lstStyle>
            <a:lvl1pPr algn="l">
              <a:defRPr sz="1100"/>
            </a:lvl1pPr>
          </a:lstStyle>
          <a:p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1096D67-9022-4624-A146-00105348C9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401" y="1"/>
            <a:ext cx="3038527" cy="466545"/>
          </a:xfrm>
          <a:prstGeom prst="rect">
            <a:avLst/>
          </a:prstGeom>
        </p:spPr>
        <p:txBody>
          <a:bodyPr vert="horz" lIns="81692" tIns="40846" rIns="81692" bIns="40846" rtlCol="0"/>
          <a:lstStyle>
            <a:lvl1pPr algn="r">
              <a:defRPr sz="1100"/>
            </a:lvl1pPr>
          </a:lstStyle>
          <a:p>
            <a:fld id="{C5C70538-7047-4F64-8027-6B6EA06004B5}" type="datetimeFigureOut">
              <a:rPr lang="fr-CA" smtClean="0"/>
              <a:pPr/>
              <a:t>2019-07-16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B21E557-5F29-40D3-ADE9-A0DBD06DBF1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855"/>
            <a:ext cx="3038527" cy="466545"/>
          </a:xfrm>
          <a:prstGeom prst="rect">
            <a:avLst/>
          </a:prstGeom>
        </p:spPr>
        <p:txBody>
          <a:bodyPr vert="horz" lIns="81692" tIns="40846" rIns="81692" bIns="40846" rtlCol="0" anchor="b"/>
          <a:lstStyle>
            <a:lvl1pPr algn="l">
              <a:defRPr sz="1100"/>
            </a:lvl1pPr>
          </a:lstStyle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BB7EDBD-D8DB-467E-AC77-5902A671A7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401" y="8829855"/>
            <a:ext cx="3038527" cy="466545"/>
          </a:xfrm>
          <a:prstGeom prst="rect">
            <a:avLst/>
          </a:prstGeom>
        </p:spPr>
        <p:txBody>
          <a:bodyPr vert="horz" lIns="81692" tIns="40846" rIns="81692" bIns="40846" rtlCol="0" anchor="b"/>
          <a:lstStyle>
            <a:lvl1pPr algn="r">
              <a:defRPr sz="1100"/>
            </a:lvl1pPr>
          </a:lstStyle>
          <a:p>
            <a:fld id="{BC874F9F-B449-4316-8F8B-78F2B9A3AD37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530600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527" cy="465165"/>
          </a:xfrm>
          <a:prstGeom prst="rect">
            <a:avLst/>
          </a:prstGeom>
        </p:spPr>
        <p:txBody>
          <a:bodyPr vert="horz" lIns="81692" tIns="40846" rIns="81692" bIns="40846" rtlCol="0"/>
          <a:lstStyle>
            <a:lvl1pPr algn="l">
              <a:defRPr sz="11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401" y="0"/>
            <a:ext cx="3038527" cy="465165"/>
          </a:xfrm>
          <a:prstGeom prst="rect">
            <a:avLst/>
          </a:prstGeom>
        </p:spPr>
        <p:txBody>
          <a:bodyPr vert="horz" lIns="81692" tIns="40846" rIns="81692" bIns="40846" rtlCol="0"/>
          <a:lstStyle>
            <a:lvl1pPr algn="r">
              <a:defRPr sz="1100"/>
            </a:lvl1pPr>
          </a:lstStyle>
          <a:p>
            <a:fld id="{C34B9D17-A9DE-493C-BFC4-6D5D4B1D410E}" type="datetimeFigureOut">
              <a:rPr lang="fr-CA" smtClean="0"/>
              <a:pPr/>
              <a:t>2019-07-16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1692" tIns="40846" rIns="81692" bIns="40846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0746" y="4415618"/>
            <a:ext cx="5608909" cy="4183724"/>
          </a:xfrm>
          <a:prstGeom prst="rect">
            <a:avLst/>
          </a:prstGeom>
        </p:spPr>
        <p:txBody>
          <a:bodyPr vert="horz" lIns="81692" tIns="40846" rIns="81692" bIns="40846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855"/>
            <a:ext cx="3038527" cy="465165"/>
          </a:xfrm>
          <a:prstGeom prst="rect">
            <a:avLst/>
          </a:prstGeom>
        </p:spPr>
        <p:txBody>
          <a:bodyPr vert="horz" lIns="81692" tIns="40846" rIns="81692" bIns="40846" rtlCol="0" anchor="b"/>
          <a:lstStyle>
            <a:lvl1pPr algn="l">
              <a:defRPr sz="11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401" y="8829855"/>
            <a:ext cx="3038527" cy="465165"/>
          </a:xfrm>
          <a:prstGeom prst="rect">
            <a:avLst/>
          </a:prstGeom>
        </p:spPr>
        <p:txBody>
          <a:bodyPr vert="horz" lIns="81692" tIns="40846" rIns="81692" bIns="40846" rtlCol="0" anchor="b"/>
          <a:lstStyle>
            <a:lvl1pPr algn="r">
              <a:defRPr sz="1100"/>
            </a:lvl1pPr>
          </a:lstStyle>
          <a:p>
            <a:fld id="{71AB7883-28AB-4A05-9F6C-16E5B8D7A3AF}" type="slidenum">
              <a:rPr lang="fr-CA" smtClean="0"/>
              <a:pPr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pic>
        <p:nvPicPr>
          <p:cNvPr id="63" name="Image 62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64" name="Image 63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1800" b="0" strike="noStrike" spc="-1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stomShape 1"/>
          <p:cNvSpPr/>
          <p:nvPr/>
        </p:nvSpPr>
        <p:spPr>
          <a:xfrm>
            <a:off x="0" y="2575080"/>
            <a:ext cx="75240" cy="625680"/>
          </a:xfrm>
          <a:custGeom>
            <a:avLst/>
            <a:gdLst/>
            <a:ahLst/>
            <a:cxnLst/>
            <a:rect l="l" t="t" r="r" b="b"/>
            <a:pathLst>
              <a:path w="22" h="136">
                <a:moveTo>
                  <a:pt x="22" y="136"/>
                </a:moveTo>
                <a:cubicBezTo>
                  <a:pt x="20" y="117"/>
                  <a:pt x="19" y="99"/>
                  <a:pt x="17" y="80"/>
                </a:cubicBezTo>
                <a:cubicBezTo>
                  <a:pt x="11" y="54"/>
                  <a:pt x="6" y="27"/>
                  <a:pt x="0" y="0"/>
                </a:cubicBezTo>
                <a:cubicBezTo>
                  <a:pt x="0" y="35"/>
                  <a:pt x="0" y="35"/>
                  <a:pt x="0" y="35"/>
                </a:cubicBezTo>
                <a:cubicBezTo>
                  <a:pt x="6" y="64"/>
                  <a:pt x="13" y="94"/>
                  <a:pt x="20" y="124"/>
                </a:cubicBezTo>
                <a:cubicBezTo>
                  <a:pt x="20" y="128"/>
                  <a:pt x="21" y="132"/>
                  <a:pt x="22" y="136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" name="CustomShape 2"/>
          <p:cNvSpPr/>
          <p:nvPr/>
        </p:nvSpPr>
        <p:spPr>
          <a:xfrm>
            <a:off x="96480" y="3156480"/>
            <a:ext cx="484560" cy="2322000"/>
          </a:xfrm>
          <a:custGeom>
            <a:avLst/>
            <a:gdLst/>
            <a:ahLst/>
            <a:cxnLst/>
            <a:rect l="l" t="t" r="r" b="b"/>
            <a:pathLst>
              <a:path w="140" h="504">
                <a:moveTo>
                  <a:pt x="86" y="350"/>
                </a:moveTo>
                <a:cubicBezTo>
                  <a:pt x="103" y="402"/>
                  <a:pt x="120" y="453"/>
                  <a:pt x="139" y="504"/>
                </a:cubicBezTo>
                <a:cubicBezTo>
                  <a:pt x="139" y="495"/>
                  <a:pt x="139" y="487"/>
                  <a:pt x="140" y="478"/>
                </a:cubicBezTo>
                <a:cubicBezTo>
                  <a:pt x="124" y="435"/>
                  <a:pt x="109" y="391"/>
                  <a:pt x="95" y="347"/>
                </a:cubicBezTo>
                <a:cubicBezTo>
                  <a:pt x="58" y="233"/>
                  <a:pt x="27" y="117"/>
                  <a:pt x="0" y="0"/>
                </a:cubicBezTo>
                <a:cubicBezTo>
                  <a:pt x="2" y="20"/>
                  <a:pt x="4" y="41"/>
                  <a:pt x="6" y="61"/>
                </a:cubicBezTo>
                <a:cubicBezTo>
                  <a:pt x="30" y="158"/>
                  <a:pt x="56" y="255"/>
                  <a:pt x="86" y="35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605160" y="5447160"/>
            <a:ext cx="456840" cy="1419840"/>
          </a:xfrm>
          <a:custGeom>
            <a:avLst/>
            <a:gdLst/>
            <a:ahLst/>
            <a:cxnLst/>
            <a:rect l="l" t="t" r="r" b="b"/>
            <a:pathLst>
              <a:path w="132" h="308">
                <a:moveTo>
                  <a:pt x="8" y="22"/>
                </a:moveTo>
                <a:cubicBezTo>
                  <a:pt x="5" y="15"/>
                  <a:pt x="2" y="8"/>
                  <a:pt x="0" y="0"/>
                </a:cubicBezTo>
                <a:cubicBezTo>
                  <a:pt x="0" y="10"/>
                  <a:pt x="0" y="19"/>
                  <a:pt x="0" y="29"/>
                </a:cubicBezTo>
                <a:cubicBezTo>
                  <a:pt x="21" y="85"/>
                  <a:pt x="44" y="140"/>
                  <a:pt x="68" y="194"/>
                </a:cubicBezTo>
                <a:cubicBezTo>
                  <a:pt x="85" y="232"/>
                  <a:pt x="104" y="270"/>
                  <a:pt x="123" y="308"/>
                </a:cubicBezTo>
                <a:cubicBezTo>
                  <a:pt x="132" y="308"/>
                  <a:pt x="132" y="308"/>
                  <a:pt x="132" y="308"/>
                </a:cubicBezTo>
                <a:cubicBezTo>
                  <a:pt x="113" y="269"/>
                  <a:pt x="94" y="230"/>
                  <a:pt x="77" y="190"/>
                </a:cubicBezTo>
                <a:cubicBezTo>
                  <a:pt x="52" y="135"/>
                  <a:pt x="29" y="79"/>
                  <a:pt x="8" y="22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720000" y="6503760"/>
            <a:ext cx="128160" cy="363240"/>
          </a:xfrm>
          <a:custGeom>
            <a:avLst/>
            <a:gdLst/>
            <a:ahLst/>
            <a:cxnLst/>
            <a:rect l="l" t="t" r="r" b="b"/>
            <a:pathLst>
              <a:path w="37" h="79">
                <a:moveTo>
                  <a:pt x="28" y="79"/>
                </a:moveTo>
                <a:cubicBezTo>
                  <a:pt x="37" y="79"/>
                  <a:pt x="37" y="79"/>
                  <a:pt x="37" y="79"/>
                </a:cubicBezTo>
                <a:cubicBezTo>
                  <a:pt x="24" y="53"/>
                  <a:pt x="12" y="27"/>
                  <a:pt x="0" y="0"/>
                </a:cubicBezTo>
                <a:cubicBezTo>
                  <a:pt x="8" y="27"/>
                  <a:pt x="17" y="53"/>
                  <a:pt x="28" y="79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75600" y="3201120"/>
            <a:ext cx="615960" cy="3328200"/>
          </a:xfrm>
          <a:custGeom>
            <a:avLst/>
            <a:gdLst/>
            <a:ahLst/>
            <a:cxnLst/>
            <a:rect l="l" t="t" r="r" b="b"/>
            <a:pathLst>
              <a:path w="178" h="722">
                <a:moveTo>
                  <a:pt x="162" y="660"/>
                </a:moveTo>
                <a:cubicBezTo>
                  <a:pt x="145" y="618"/>
                  <a:pt x="130" y="576"/>
                  <a:pt x="116" y="534"/>
                </a:cubicBezTo>
                <a:cubicBezTo>
                  <a:pt x="84" y="437"/>
                  <a:pt x="59" y="337"/>
                  <a:pt x="40" y="236"/>
                </a:cubicBezTo>
                <a:cubicBezTo>
                  <a:pt x="29" y="175"/>
                  <a:pt x="20" y="113"/>
                  <a:pt x="12" y="51"/>
                </a:cubicBezTo>
                <a:cubicBezTo>
                  <a:pt x="8" y="34"/>
                  <a:pt x="4" y="17"/>
                  <a:pt x="0" y="0"/>
                </a:cubicBezTo>
                <a:cubicBezTo>
                  <a:pt x="8" y="79"/>
                  <a:pt x="19" y="159"/>
                  <a:pt x="33" y="237"/>
                </a:cubicBezTo>
                <a:cubicBezTo>
                  <a:pt x="51" y="339"/>
                  <a:pt x="76" y="439"/>
                  <a:pt x="107" y="537"/>
                </a:cubicBezTo>
                <a:cubicBezTo>
                  <a:pt x="123" y="586"/>
                  <a:pt x="141" y="634"/>
                  <a:pt x="160" y="681"/>
                </a:cubicBezTo>
                <a:cubicBezTo>
                  <a:pt x="166" y="695"/>
                  <a:pt x="172" y="708"/>
                  <a:pt x="178" y="722"/>
                </a:cubicBezTo>
                <a:cubicBezTo>
                  <a:pt x="176" y="717"/>
                  <a:pt x="175" y="713"/>
                  <a:pt x="174" y="708"/>
                </a:cubicBezTo>
                <a:cubicBezTo>
                  <a:pt x="169" y="692"/>
                  <a:pt x="165" y="676"/>
                  <a:pt x="162" y="66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CustomShape 6"/>
          <p:cNvSpPr/>
          <p:nvPr/>
        </p:nvSpPr>
        <p:spPr>
          <a:xfrm>
            <a:off x="16920" y="228600"/>
            <a:ext cx="79200" cy="2927520"/>
          </a:xfrm>
          <a:custGeom>
            <a:avLst/>
            <a:gdLst/>
            <a:ahLst/>
            <a:cxnLst/>
            <a:rect l="l" t="t" r="r" b="b"/>
            <a:pathLst>
              <a:path w="23" h="635">
                <a:moveTo>
                  <a:pt x="11" y="577"/>
                </a:moveTo>
                <a:cubicBezTo>
                  <a:pt x="12" y="581"/>
                  <a:pt x="12" y="585"/>
                  <a:pt x="12" y="589"/>
                </a:cubicBezTo>
                <a:cubicBezTo>
                  <a:pt x="15" y="603"/>
                  <a:pt x="19" y="617"/>
                  <a:pt x="22" y="632"/>
                </a:cubicBezTo>
                <a:cubicBezTo>
                  <a:pt x="22" y="633"/>
                  <a:pt x="22" y="634"/>
                  <a:pt x="23" y="635"/>
                </a:cubicBezTo>
                <a:cubicBezTo>
                  <a:pt x="21" y="615"/>
                  <a:pt x="19" y="596"/>
                  <a:pt x="17" y="576"/>
                </a:cubicBezTo>
                <a:cubicBezTo>
                  <a:pt x="9" y="474"/>
                  <a:pt x="5" y="372"/>
                  <a:pt x="5" y="269"/>
                </a:cubicBezTo>
                <a:cubicBezTo>
                  <a:pt x="6" y="179"/>
                  <a:pt x="9" y="90"/>
                  <a:pt x="15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5" y="89"/>
                  <a:pt x="2" y="179"/>
                  <a:pt x="1" y="269"/>
                </a:cubicBezTo>
                <a:cubicBezTo>
                  <a:pt x="0" y="372"/>
                  <a:pt x="3" y="474"/>
                  <a:pt x="11" y="577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CustomShape 7"/>
          <p:cNvSpPr/>
          <p:nvPr/>
        </p:nvSpPr>
        <p:spPr>
          <a:xfrm>
            <a:off x="58680" y="2944080"/>
            <a:ext cx="58320" cy="493560"/>
          </a:xfrm>
          <a:custGeom>
            <a:avLst/>
            <a:gdLst/>
            <a:ahLst/>
            <a:cxnLst/>
            <a:rect l="l" t="t" r="r" b="b"/>
            <a:pathLst>
              <a:path w="17" h="107">
                <a:moveTo>
                  <a:pt x="0" y="0"/>
                </a:moveTo>
                <a:cubicBezTo>
                  <a:pt x="2" y="19"/>
                  <a:pt x="3" y="37"/>
                  <a:pt x="5" y="56"/>
                </a:cubicBezTo>
                <a:cubicBezTo>
                  <a:pt x="9" y="73"/>
                  <a:pt x="13" y="90"/>
                  <a:pt x="17" y="107"/>
                </a:cubicBezTo>
                <a:cubicBezTo>
                  <a:pt x="15" y="87"/>
                  <a:pt x="13" y="66"/>
                  <a:pt x="11" y="46"/>
                </a:cubicBezTo>
                <a:cubicBezTo>
                  <a:pt x="10" y="45"/>
                  <a:pt x="10" y="44"/>
                  <a:pt x="10" y="43"/>
                </a:cubicBezTo>
                <a:cubicBezTo>
                  <a:pt x="7" y="28"/>
                  <a:pt x="3" y="14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CustomShape 8"/>
          <p:cNvSpPr/>
          <p:nvPr/>
        </p:nvSpPr>
        <p:spPr>
          <a:xfrm>
            <a:off x="577440" y="5478840"/>
            <a:ext cx="142200" cy="1024560"/>
          </a:xfrm>
          <a:custGeom>
            <a:avLst/>
            <a:gdLst/>
            <a:ahLst/>
            <a:cxnLst/>
            <a:rect l="l" t="t" r="r" b="b"/>
            <a:pathLst>
              <a:path w="41" h="222">
                <a:moveTo>
                  <a:pt x="0" y="0"/>
                </a:moveTo>
                <a:cubicBezTo>
                  <a:pt x="0" y="31"/>
                  <a:pt x="2" y="62"/>
                  <a:pt x="5" y="93"/>
                </a:cubicBezTo>
                <a:cubicBezTo>
                  <a:pt x="8" y="117"/>
                  <a:pt x="12" y="142"/>
                  <a:pt x="17" y="166"/>
                </a:cubicBezTo>
                <a:cubicBezTo>
                  <a:pt x="19" y="172"/>
                  <a:pt x="22" y="178"/>
                  <a:pt x="24" y="184"/>
                </a:cubicBezTo>
                <a:cubicBezTo>
                  <a:pt x="30" y="197"/>
                  <a:pt x="35" y="209"/>
                  <a:pt x="41" y="222"/>
                </a:cubicBezTo>
                <a:cubicBezTo>
                  <a:pt x="40" y="219"/>
                  <a:pt x="39" y="215"/>
                  <a:pt x="38" y="212"/>
                </a:cubicBezTo>
                <a:cubicBezTo>
                  <a:pt x="26" y="172"/>
                  <a:pt x="18" y="132"/>
                  <a:pt x="13" y="92"/>
                </a:cubicBezTo>
                <a:cubicBezTo>
                  <a:pt x="11" y="68"/>
                  <a:pt x="9" y="45"/>
                  <a:pt x="8" y="22"/>
                </a:cubicBezTo>
                <a:cubicBezTo>
                  <a:pt x="8" y="21"/>
                  <a:pt x="7" y="20"/>
                  <a:pt x="7" y="18"/>
                </a:cubicBezTo>
                <a:cubicBezTo>
                  <a:pt x="5" y="12"/>
                  <a:pt x="2" y="6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" name="CustomShape 9"/>
          <p:cNvSpPr/>
          <p:nvPr/>
        </p:nvSpPr>
        <p:spPr>
          <a:xfrm>
            <a:off x="581400" y="1398960"/>
            <a:ext cx="1556640" cy="4047840"/>
          </a:xfrm>
          <a:custGeom>
            <a:avLst/>
            <a:gdLst/>
            <a:ahLst/>
            <a:cxnLst/>
            <a:rect l="l" t="t" r="r" b="b"/>
            <a:pathLst>
              <a:path w="450" h="878">
                <a:moveTo>
                  <a:pt x="7" y="854"/>
                </a:moveTo>
                <a:cubicBezTo>
                  <a:pt x="10" y="772"/>
                  <a:pt x="26" y="691"/>
                  <a:pt x="50" y="613"/>
                </a:cubicBezTo>
                <a:cubicBezTo>
                  <a:pt x="75" y="535"/>
                  <a:pt x="109" y="460"/>
                  <a:pt x="149" y="388"/>
                </a:cubicBezTo>
                <a:cubicBezTo>
                  <a:pt x="189" y="316"/>
                  <a:pt x="235" y="248"/>
                  <a:pt x="285" y="183"/>
                </a:cubicBezTo>
                <a:cubicBezTo>
                  <a:pt x="310" y="151"/>
                  <a:pt x="337" y="119"/>
                  <a:pt x="364" y="89"/>
                </a:cubicBezTo>
                <a:cubicBezTo>
                  <a:pt x="378" y="74"/>
                  <a:pt x="392" y="58"/>
                  <a:pt x="406" y="44"/>
                </a:cubicBezTo>
                <a:cubicBezTo>
                  <a:pt x="421" y="29"/>
                  <a:pt x="435" y="15"/>
                  <a:pt x="450" y="1"/>
                </a:cubicBezTo>
                <a:cubicBezTo>
                  <a:pt x="450" y="0"/>
                  <a:pt x="450" y="0"/>
                  <a:pt x="450" y="0"/>
                </a:cubicBezTo>
                <a:cubicBezTo>
                  <a:pt x="434" y="14"/>
                  <a:pt x="420" y="28"/>
                  <a:pt x="405" y="43"/>
                </a:cubicBezTo>
                <a:cubicBezTo>
                  <a:pt x="391" y="57"/>
                  <a:pt x="377" y="72"/>
                  <a:pt x="363" y="88"/>
                </a:cubicBezTo>
                <a:cubicBezTo>
                  <a:pt x="335" y="118"/>
                  <a:pt x="308" y="149"/>
                  <a:pt x="283" y="181"/>
                </a:cubicBezTo>
                <a:cubicBezTo>
                  <a:pt x="232" y="246"/>
                  <a:pt x="185" y="314"/>
                  <a:pt x="145" y="386"/>
                </a:cubicBezTo>
                <a:cubicBezTo>
                  <a:pt x="104" y="457"/>
                  <a:pt x="70" y="533"/>
                  <a:pt x="45" y="611"/>
                </a:cubicBezTo>
                <a:cubicBezTo>
                  <a:pt x="19" y="690"/>
                  <a:pt x="3" y="771"/>
                  <a:pt x="0" y="854"/>
                </a:cubicBezTo>
                <a:cubicBezTo>
                  <a:pt x="0" y="856"/>
                  <a:pt x="0" y="857"/>
                  <a:pt x="0" y="859"/>
                </a:cubicBezTo>
                <a:cubicBezTo>
                  <a:pt x="2" y="865"/>
                  <a:pt x="4" y="872"/>
                  <a:pt x="7" y="878"/>
                </a:cubicBezTo>
                <a:cubicBezTo>
                  <a:pt x="7" y="870"/>
                  <a:pt x="7" y="862"/>
                  <a:pt x="7" y="854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CustomShape 10"/>
          <p:cNvSpPr/>
          <p:nvPr/>
        </p:nvSpPr>
        <p:spPr>
          <a:xfrm>
            <a:off x="691920" y="6530040"/>
            <a:ext cx="121320" cy="336960"/>
          </a:xfrm>
          <a:custGeom>
            <a:avLst/>
            <a:gdLst/>
            <a:ahLst/>
            <a:cxnLst/>
            <a:rect l="l" t="t" r="r" b="b"/>
            <a:pathLst>
              <a:path w="35" h="73">
                <a:moveTo>
                  <a:pt x="0" y="0"/>
                </a:moveTo>
                <a:cubicBezTo>
                  <a:pt x="7" y="24"/>
                  <a:pt x="16" y="49"/>
                  <a:pt x="26" y="73"/>
                </a:cubicBezTo>
                <a:cubicBezTo>
                  <a:pt x="35" y="73"/>
                  <a:pt x="35" y="73"/>
                  <a:pt x="35" y="73"/>
                </a:cubicBezTo>
                <a:cubicBezTo>
                  <a:pt x="23" y="49"/>
                  <a:pt x="11" y="24"/>
                  <a:pt x="0" y="0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" name="CustomShape 11"/>
          <p:cNvSpPr/>
          <p:nvPr/>
        </p:nvSpPr>
        <p:spPr>
          <a:xfrm>
            <a:off x="577440" y="5359320"/>
            <a:ext cx="27720" cy="221400"/>
          </a:xfrm>
          <a:custGeom>
            <a:avLst/>
            <a:gdLst/>
            <a:ahLst/>
            <a:cxnLst/>
            <a:rect l="l" t="t" r="r" b="b"/>
            <a:pathLst>
              <a:path w="8" h="48">
                <a:moveTo>
                  <a:pt x="7" y="44"/>
                </a:moveTo>
                <a:cubicBezTo>
                  <a:pt x="7" y="46"/>
                  <a:pt x="8" y="47"/>
                  <a:pt x="8" y="48"/>
                </a:cubicBezTo>
                <a:cubicBezTo>
                  <a:pt x="8" y="38"/>
                  <a:pt x="8" y="29"/>
                  <a:pt x="8" y="19"/>
                </a:cubicBezTo>
                <a:cubicBezTo>
                  <a:pt x="5" y="13"/>
                  <a:pt x="3" y="6"/>
                  <a:pt x="1" y="0"/>
                </a:cubicBezTo>
                <a:cubicBezTo>
                  <a:pt x="0" y="9"/>
                  <a:pt x="0" y="17"/>
                  <a:pt x="0" y="26"/>
                </a:cubicBezTo>
                <a:cubicBezTo>
                  <a:pt x="2" y="32"/>
                  <a:pt x="5" y="38"/>
                  <a:pt x="7" y="44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CustomShape 12"/>
          <p:cNvSpPr/>
          <p:nvPr/>
        </p:nvSpPr>
        <p:spPr>
          <a:xfrm>
            <a:off x="637560" y="6244560"/>
            <a:ext cx="178560" cy="622080"/>
          </a:xfrm>
          <a:custGeom>
            <a:avLst/>
            <a:gdLst/>
            <a:ahLst/>
            <a:cxnLst/>
            <a:rect l="l" t="t" r="r" b="b"/>
            <a:pathLst>
              <a:path w="52" h="135">
                <a:moveTo>
                  <a:pt x="7" y="18"/>
                </a:moveTo>
                <a:cubicBezTo>
                  <a:pt x="5" y="12"/>
                  <a:pt x="2" y="6"/>
                  <a:pt x="0" y="0"/>
                </a:cubicBezTo>
                <a:cubicBezTo>
                  <a:pt x="3" y="16"/>
                  <a:pt x="7" y="32"/>
                  <a:pt x="12" y="48"/>
                </a:cubicBezTo>
                <a:cubicBezTo>
                  <a:pt x="13" y="53"/>
                  <a:pt x="14" y="57"/>
                  <a:pt x="16" y="62"/>
                </a:cubicBezTo>
                <a:cubicBezTo>
                  <a:pt x="27" y="86"/>
                  <a:pt x="39" y="111"/>
                  <a:pt x="51" y="135"/>
                </a:cubicBezTo>
                <a:cubicBezTo>
                  <a:pt x="52" y="135"/>
                  <a:pt x="52" y="135"/>
                  <a:pt x="52" y="135"/>
                </a:cubicBezTo>
                <a:cubicBezTo>
                  <a:pt x="41" y="109"/>
                  <a:pt x="32" y="83"/>
                  <a:pt x="24" y="56"/>
                </a:cubicBezTo>
                <a:cubicBezTo>
                  <a:pt x="18" y="43"/>
                  <a:pt x="13" y="31"/>
                  <a:pt x="7" y="18"/>
                </a:cubicBez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CustomShape 13"/>
          <p:cNvSpPr/>
          <p:nvPr/>
        </p:nvSpPr>
        <p:spPr>
          <a:xfrm>
            <a:off x="20520" y="0"/>
            <a:ext cx="370440" cy="4400640"/>
          </a:xfrm>
          <a:custGeom>
            <a:avLst/>
            <a:gdLst/>
            <a:ahLst/>
            <a:cxnLst/>
            <a:rect l="l" t="t" r="r" b="b"/>
            <a:pathLst>
              <a:path w="103" h="920">
                <a:moveTo>
                  <a:pt x="7" y="210"/>
                </a:moveTo>
                <a:cubicBezTo>
                  <a:pt x="11" y="288"/>
                  <a:pt x="17" y="367"/>
                  <a:pt x="26" y="445"/>
                </a:cubicBezTo>
                <a:cubicBezTo>
                  <a:pt x="34" y="523"/>
                  <a:pt x="44" y="601"/>
                  <a:pt x="57" y="679"/>
                </a:cubicBezTo>
                <a:cubicBezTo>
                  <a:pt x="69" y="757"/>
                  <a:pt x="84" y="834"/>
                  <a:pt x="101" y="911"/>
                </a:cubicBezTo>
                <a:cubicBezTo>
                  <a:pt x="102" y="914"/>
                  <a:pt x="103" y="917"/>
                  <a:pt x="103" y="920"/>
                </a:cubicBezTo>
                <a:cubicBezTo>
                  <a:pt x="102" y="905"/>
                  <a:pt x="100" y="889"/>
                  <a:pt x="99" y="874"/>
                </a:cubicBezTo>
                <a:cubicBezTo>
                  <a:pt x="99" y="871"/>
                  <a:pt x="99" y="868"/>
                  <a:pt x="99" y="866"/>
                </a:cubicBezTo>
                <a:cubicBezTo>
                  <a:pt x="85" y="803"/>
                  <a:pt x="73" y="741"/>
                  <a:pt x="63" y="678"/>
                </a:cubicBezTo>
                <a:cubicBezTo>
                  <a:pt x="50" y="600"/>
                  <a:pt x="39" y="523"/>
                  <a:pt x="30" y="444"/>
                </a:cubicBezTo>
                <a:cubicBezTo>
                  <a:pt x="21" y="366"/>
                  <a:pt x="14" y="288"/>
                  <a:pt x="9" y="209"/>
                </a:cubicBezTo>
                <a:cubicBezTo>
                  <a:pt x="7" y="170"/>
                  <a:pt x="5" y="131"/>
                  <a:pt x="3" y="92"/>
                </a:cubicBezTo>
                <a:cubicBezTo>
                  <a:pt x="2" y="61"/>
                  <a:pt x="1" y="31"/>
                  <a:pt x="1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1"/>
                  <a:pt x="1" y="61"/>
                  <a:pt x="1" y="92"/>
                </a:cubicBezTo>
                <a:cubicBezTo>
                  <a:pt x="3" y="131"/>
                  <a:pt x="4" y="170"/>
                  <a:pt x="7" y="21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" name="CustomShape 14"/>
          <p:cNvSpPr/>
          <p:nvPr/>
        </p:nvSpPr>
        <p:spPr>
          <a:xfrm>
            <a:off x="412560" y="4316400"/>
            <a:ext cx="317160" cy="1580400"/>
          </a:xfrm>
          <a:custGeom>
            <a:avLst/>
            <a:gdLst/>
            <a:ahLst/>
            <a:cxnLst/>
            <a:rect l="l" t="t" r="r" b="b"/>
            <a:pathLst>
              <a:path w="88" h="330">
                <a:moveTo>
                  <a:pt x="53" y="229"/>
                </a:moveTo>
                <a:cubicBezTo>
                  <a:pt x="64" y="263"/>
                  <a:pt x="75" y="297"/>
                  <a:pt x="88" y="330"/>
                </a:cubicBezTo>
                <a:cubicBezTo>
                  <a:pt x="88" y="323"/>
                  <a:pt x="88" y="315"/>
                  <a:pt x="88" y="308"/>
                </a:cubicBezTo>
                <a:cubicBezTo>
                  <a:pt x="88" y="307"/>
                  <a:pt x="88" y="305"/>
                  <a:pt x="88" y="304"/>
                </a:cubicBezTo>
                <a:cubicBezTo>
                  <a:pt x="79" y="278"/>
                  <a:pt x="70" y="252"/>
                  <a:pt x="62" y="226"/>
                </a:cubicBezTo>
                <a:cubicBezTo>
                  <a:pt x="38" y="152"/>
                  <a:pt x="17" y="76"/>
                  <a:pt x="0" y="0"/>
                </a:cubicBezTo>
                <a:cubicBezTo>
                  <a:pt x="2" y="21"/>
                  <a:pt x="4" y="42"/>
                  <a:pt x="7" y="63"/>
                </a:cubicBezTo>
                <a:cubicBezTo>
                  <a:pt x="21" y="119"/>
                  <a:pt x="36" y="174"/>
                  <a:pt x="53" y="22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" name="CustomShape 15"/>
          <p:cNvSpPr/>
          <p:nvPr/>
        </p:nvSpPr>
        <p:spPr>
          <a:xfrm>
            <a:off x="754560" y="5862600"/>
            <a:ext cx="322920" cy="990360"/>
          </a:xfrm>
          <a:custGeom>
            <a:avLst/>
            <a:gdLst/>
            <a:ahLst/>
            <a:cxnLst/>
            <a:rect l="l" t="t" r="r" b="b"/>
            <a:pathLst>
              <a:path w="90" h="207">
                <a:moveTo>
                  <a:pt x="6" y="15"/>
                </a:moveTo>
                <a:cubicBezTo>
                  <a:pt x="4" y="10"/>
                  <a:pt x="2" y="5"/>
                  <a:pt x="0" y="0"/>
                </a:cubicBezTo>
                <a:cubicBezTo>
                  <a:pt x="0" y="9"/>
                  <a:pt x="0" y="19"/>
                  <a:pt x="1" y="29"/>
                </a:cubicBezTo>
                <a:cubicBezTo>
                  <a:pt x="14" y="62"/>
                  <a:pt x="27" y="95"/>
                  <a:pt x="42" y="127"/>
                </a:cubicBezTo>
                <a:cubicBezTo>
                  <a:pt x="54" y="154"/>
                  <a:pt x="67" y="181"/>
                  <a:pt x="80" y="207"/>
                </a:cubicBezTo>
                <a:cubicBezTo>
                  <a:pt x="90" y="207"/>
                  <a:pt x="90" y="207"/>
                  <a:pt x="90" y="207"/>
                </a:cubicBezTo>
                <a:cubicBezTo>
                  <a:pt x="76" y="180"/>
                  <a:pt x="63" y="152"/>
                  <a:pt x="50" y="123"/>
                </a:cubicBezTo>
                <a:cubicBezTo>
                  <a:pt x="34" y="88"/>
                  <a:pt x="20" y="51"/>
                  <a:pt x="6" y="1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" name="CustomShape 16"/>
          <p:cNvSpPr/>
          <p:nvPr/>
        </p:nvSpPr>
        <p:spPr>
          <a:xfrm>
            <a:off x="391320" y="4364280"/>
            <a:ext cx="413640" cy="2235600"/>
          </a:xfrm>
          <a:custGeom>
            <a:avLst/>
            <a:gdLst/>
            <a:ahLst/>
            <a:cxnLst/>
            <a:rect l="l" t="t" r="r" b="b"/>
            <a:pathLst>
              <a:path w="115" h="467">
                <a:moveTo>
                  <a:pt x="101" y="409"/>
                </a:moveTo>
                <a:cubicBezTo>
                  <a:pt x="93" y="388"/>
                  <a:pt x="85" y="366"/>
                  <a:pt x="78" y="344"/>
                </a:cubicBezTo>
                <a:cubicBezTo>
                  <a:pt x="57" y="281"/>
                  <a:pt x="41" y="216"/>
                  <a:pt x="29" y="151"/>
                </a:cubicBezTo>
                <a:cubicBezTo>
                  <a:pt x="22" y="119"/>
                  <a:pt x="17" y="86"/>
                  <a:pt x="13" y="53"/>
                </a:cubicBezTo>
                <a:cubicBezTo>
                  <a:pt x="9" y="35"/>
                  <a:pt x="4" y="18"/>
                  <a:pt x="0" y="0"/>
                </a:cubicBezTo>
                <a:cubicBezTo>
                  <a:pt x="5" y="51"/>
                  <a:pt x="12" y="102"/>
                  <a:pt x="21" y="152"/>
                </a:cubicBezTo>
                <a:cubicBezTo>
                  <a:pt x="33" y="218"/>
                  <a:pt x="49" y="283"/>
                  <a:pt x="69" y="347"/>
                </a:cubicBezTo>
                <a:cubicBezTo>
                  <a:pt x="79" y="378"/>
                  <a:pt x="90" y="410"/>
                  <a:pt x="103" y="441"/>
                </a:cubicBezTo>
                <a:cubicBezTo>
                  <a:pt x="107" y="449"/>
                  <a:pt x="111" y="458"/>
                  <a:pt x="115" y="467"/>
                </a:cubicBezTo>
                <a:cubicBezTo>
                  <a:pt x="114" y="464"/>
                  <a:pt x="113" y="461"/>
                  <a:pt x="112" y="458"/>
                </a:cubicBezTo>
                <a:cubicBezTo>
                  <a:pt x="108" y="442"/>
                  <a:pt x="104" y="425"/>
                  <a:pt x="101" y="40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" name="CustomShape 17"/>
          <p:cNvSpPr/>
          <p:nvPr/>
        </p:nvSpPr>
        <p:spPr>
          <a:xfrm>
            <a:off x="351000" y="1289160"/>
            <a:ext cx="130320" cy="3026880"/>
          </a:xfrm>
          <a:custGeom>
            <a:avLst/>
            <a:gdLst/>
            <a:ahLst/>
            <a:cxnLst/>
            <a:rect l="l" t="t" r="r" b="b"/>
            <a:pathLst>
              <a:path w="36" h="633">
                <a:moveTo>
                  <a:pt x="17" y="633"/>
                </a:moveTo>
                <a:cubicBezTo>
                  <a:pt x="15" y="621"/>
                  <a:pt x="14" y="609"/>
                  <a:pt x="13" y="597"/>
                </a:cubicBezTo>
                <a:cubicBezTo>
                  <a:pt x="8" y="530"/>
                  <a:pt x="5" y="464"/>
                  <a:pt x="5" y="398"/>
                </a:cubicBezTo>
                <a:cubicBezTo>
                  <a:pt x="5" y="331"/>
                  <a:pt x="8" y="265"/>
                  <a:pt x="13" y="198"/>
                </a:cubicBezTo>
                <a:cubicBezTo>
                  <a:pt x="15" y="165"/>
                  <a:pt x="18" y="132"/>
                  <a:pt x="22" y="99"/>
                </a:cubicBezTo>
                <a:cubicBezTo>
                  <a:pt x="26" y="66"/>
                  <a:pt x="30" y="33"/>
                  <a:pt x="36" y="0"/>
                </a:cubicBezTo>
                <a:cubicBezTo>
                  <a:pt x="35" y="0"/>
                  <a:pt x="35" y="0"/>
                  <a:pt x="35" y="0"/>
                </a:cubicBezTo>
                <a:cubicBezTo>
                  <a:pt x="29" y="33"/>
                  <a:pt x="24" y="66"/>
                  <a:pt x="20" y="99"/>
                </a:cubicBezTo>
                <a:cubicBezTo>
                  <a:pt x="16" y="132"/>
                  <a:pt x="13" y="165"/>
                  <a:pt x="10" y="198"/>
                </a:cubicBezTo>
                <a:cubicBezTo>
                  <a:pt x="4" y="264"/>
                  <a:pt x="1" y="331"/>
                  <a:pt x="1" y="398"/>
                </a:cubicBezTo>
                <a:cubicBezTo>
                  <a:pt x="0" y="461"/>
                  <a:pt x="2" y="525"/>
                  <a:pt x="7" y="589"/>
                </a:cubicBezTo>
                <a:cubicBezTo>
                  <a:pt x="10" y="603"/>
                  <a:pt x="13" y="618"/>
                  <a:pt x="16" y="632"/>
                </a:cubicBezTo>
                <a:cubicBezTo>
                  <a:pt x="16" y="632"/>
                  <a:pt x="17" y="633"/>
                  <a:pt x="17" y="63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" name="CustomShape 18"/>
          <p:cNvSpPr/>
          <p:nvPr/>
        </p:nvSpPr>
        <p:spPr>
          <a:xfrm>
            <a:off x="833760" y="6571440"/>
            <a:ext cx="100080" cy="281160"/>
          </a:xfrm>
          <a:custGeom>
            <a:avLst/>
            <a:gdLst/>
            <a:ahLst/>
            <a:cxnLst/>
            <a:rect l="l" t="t" r="r" b="b"/>
            <a:pathLst>
              <a:path w="28" h="59">
                <a:moveTo>
                  <a:pt x="22" y="59"/>
                </a:moveTo>
                <a:cubicBezTo>
                  <a:pt x="28" y="59"/>
                  <a:pt x="28" y="59"/>
                  <a:pt x="28" y="59"/>
                </a:cubicBezTo>
                <a:cubicBezTo>
                  <a:pt x="18" y="40"/>
                  <a:pt x="9" y="20"/>
                  <a:pt x="0" y="0"/>
                </a:cubicBezTo>
                <a:cubicBezTo>
                  <a:pt x="6" y="20"/>
                  <a:pt x="13" y="40"/>
                  <a:pt x="22" y="5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" name="CustomShape 19"/>
          <p:cNvSpPr/>
          <p:nvPr/>
        </p:nvSpPr>
        <p:spPr>
          <a:xfrm>
            <a:off x="376920" y="4107600"/>
            <a:ext cx="61560" cy="511200"/>
          </a:xfrm>
          <a:custGeom>
            <a:avLst/>
            <a:gdLst/>
            <a:ahLst/>
            <a:cxnLst/>
            <a:rect l="l" t="t" r="r" b="b"/>
            <a:pathLst>
              <a:path w="17" h="107">
                <a:moveTo>
                  <a:pt x="4" y="54"/>
                </a:moveTo>
                <a:cubicBezTo>
                  <a:pt x="8" y="72"/>
                  <a:pt x="13" y="89"/>
                  <a:pt x="17" y="107"/>
                </a:cubicBezTo>
                <a:cubicBezTo>
                  <a:pt x="14" y="86"/>
                  <a:pt x="12" y="65"/>
                  <a:pt x="10" y="44"/>
                </a:cubicBezTo>
                <a:cubicBezTo>
                  <a:pt x="10" y="44"/>
                  <a:pt x="9" y="43"/>
                  <a:pt x="9" y="43"/>
                </a:cubicBezTo>
                <a:cubicBezTo>
                  <a:pt x="6" y="29"/>
                  <a:pt x="3" y="14"/>
                  <a:pt x="0" y="0"/>
                </a:cubicBezTo>
                <a:cubicBezTo>
                  <a:pt x="0" y="2"/>
                  <a:pt x="0" y="5"/>
                  <a:pt x="0" y="8"/>
                </a:cubicBezTo>
                <a:cubicBezTo>
                  <a:pt x="1" y="23"/>
                  <a:pt x="3" y="39"/>
                  <a:pt x="4" y="54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" name="CustomShape 20"/>
          <p:cNvSpPr/>
          <p:nvPr/>
        </p:nvSpPr>
        <p:spPr>
          <a:xfrm>
            <a:off x="730440" y="3145680"/>
            <a:ext cx="1057320" cy="2716560"/>
          </a:xfrm>
          <a:custGeom>
            <a:avLst/>
            <a:gdLst/>
            <a:ahLst/>
            <a:cxnLst/>
            <a:rect l="l" t="t" r="r" b="b"/>
            <a:pathLst>
              <a:path w="294" h="568">
                <a:moveTo>
                  <a:pt x="8" y="553"/>
                </a:moveTo>
                <a:cubicBezTo>
                  <a:pt x="9" y="501"/>
                  <a:pt x="19" y="448"/>
                  <a:pt x="35" y="397"/>
                </a:cubicBezTo>
                <a:cubicBezTo>
                  <a:pt x="51" y="347"/>
                  <a:pt x="73" y="298"/>
                  <a:pt x="99" y="252"/>
                </a:cubicBezTo>
                <a:cubicBezTo>
                  <a:pt x="124" y="205"/>
                  <a:pt x="154" y="161"/>
                  <a:pt x="187" y="119"/>
                </a:cubicBezTo>
                <a:cubicBezTo>
                  <a:pt x="203" y="98"/>
                  <a:pt x="220" y="77"/>
                  <a:pt x="238" y="58"/>
                </a:cubicBezTo>
                <a:cubicBezTo>
                  <a:pt x="247" y="48"/>
                  <a:pt x="256" y="38"/>
                  <a:pt x="265" y="28"/>
                </a:cubicBezTo>
                <a:cubicBezTo>
                  <a:pt x="274" y="19"/>
                  <a:pt x="284" y="9"/>
                  <a:pt x="294" y="0"/>
                </a:cubicBezTo>
                <a:cubicBezTo>
                  <a:pt x="293" y="0"/>
                  <a:pt x="293" y="0"/>
                  <a:pt x="293" y="0"/>
                </a:cubicBezTo>
                <a:cubicBezTo>
                  <a:pt x="283" y="9"/>
                  <a:pt x="273" y="18"/>
                  <a:pt x="264" y="27"/>
                </a:cubicBezTo>
                <a:cubicBezTo>
                  <a:pt x="255" y="37"/>
                  <a:pt x="246" y="47"/>
                  <a:pt x="237" y="56"/>
                </a:cubicBezTo>
                <a:cubicBezTo>
                  <a:pt x="218" y="76"/>
                  <a:pt x="201" y="96"/>
                  <a:pt x="185" y="117"/>
                </a:cubicBezTo>
                <a:cubicBezTo>
                  <a:pt x="151" y="159"/>
                  <a:pt x="121" y="203"/>
                  <a:pt x="95" y="249"/>
                </a:cubicBezTo>
                <a:cubicBezTo>
                  <a:pt x="68" y="296"/>
                  <a:pt x="46" y="345"/>
                  <a:pt x="30" y="396"/>
                </a:cubicBezTo>
                <a:cubicBezTo>
                  <a:pt x="13" y="445"/>
                  <a:pt x="3" y="497"/>
                  <a:pt x="0" y="549"/>
                </a:cubicBezTo>
                <a:cubicBezTo>
                  <a:pt x="3" y="555"/>
                  <a:pt x="5" y="561"/>
                  <a:pt x="7" y="568"/>
                </a:cubicBezTo>
                <a:cubicBezTo>
                  <a:pt x="7" y="563"/>
                  <a:pt x="7" y="558"/>
                  <a:pt x="8" y="553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" name="CustomShape 21"/>
          <p:cNvSpPr/>
          <p:nvPr/>
        </p:nvSpPr>
        <p:spPr>
          <a:xfrm>
            <a:off x="804960" y="6600240"/>
            <a:ext cx="90000" cy="252720"/>
          </a:xfrm>
          <a:custGeom>
            <a:avLst/>
            <a:gdLst/>
            <a:ahLst/>
            <a:cxnLst/>
            <a:rect l="l" t="t" r="r" b="b"/>
            <a:pathLst>
              <a:path w="25" h="53">
                <a:moveTo>
                  <a:pt x="0" y="0"/>
                </a:moveTo>
                <a:cubicBezTo>
                  <a:pt x="5" y="18"/>
                  <a:pt x="12" y="36"/>
                  <a:pt x="19" y="53"/>
                </a:cubicBezTo>
                <a:cubicBezTo>
                  <a:pt x="25" y="53"/>
                  <a:pt x="25" y="53"/>
                  <a:pt x="25" y="53"/>
                </a:cubicBezTo>
                <a:cubicBezTo>
                  <a:pt x="16" y="36"/>
                  <a:pt x="8" y="18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" name="CustomShape 22"/>
          <p:cNvSpPr/>
          <p:nvPr/>
        </p:nvSpPr>
        <p:spPr>
          <a:xfrm>
            <a:off x="730440" y="5897160"/>
            <a:ext cx="102960" cy="673920"/>
          </a:xfrm>
          <a:custGeom>
            <a:avLst/>
            <a:gdLst/>
            <a:ahLst/>
            <a:cxnLst/>
            <a:rect l="l" t="t" r="r" b="b"/>
            <a:pathLst>
              <a:path w="29" h="141">
                <a:moveTo>
                  <a:pt x="0" y="0"/>
                </a:moveTo>
                <a:cubicBezTo>
                  <a:pt x="0" y="30"/>
                  <a:pt x="2" y="60"/>
                  <a:pt x="7" y="89"/>
                </a:cubicBezTo>
                <a:cubicBezTo>
                  <a:pt x="11" y="98"/>
                  <a:pt x="14" y="108"/>
                  <a:pt x="18" y="117"/>
                </a:cubicBezTo>
                <a:cubicBezTo>
                  <a:pt x="22" y="125"/>
                  <a:pt x="25" y="133"/>
                  <a:pt x="29" y="141"/>
                </a:cubicBezTo>
                <a:cubicBezTo>
                  <a:pt x="28" y="139"/>
                  <a:pt x="28" y="137"/>
                  <a:pt x="27" y="135"/>
                </a:cubicBezTo>
                <a:cubicBezTo>
                  <a:pt x="16" y="98"/>
                  <a:pt x="10" y="60"/>
                  <a:pt x="8" y="22"/>
                </a:cubicBezTo>
                <a:cubicBezTo>
                  <a:pt x="7" y="18"/>
                  <a:pt x="5" y="15"/>
                  <a:pt x="4" y="11"/>
                </a:cubicBezTo>
                <a:cubicBezTo>
                  <a:pt x="2" y="7"/>
                  <a:pt x="1" y="3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" name="CustomShape 23"/>
          <p:cNvSpPr/>
          <p:nvPr/>
        </p:nvSpPr>
        <p:spPr>
          <a:xfrm>
            <a:off x="730440" y="5772600"/>
            <a:ext cx="28440" cy="227520"/>
          </a:xfrm>
          <a:custGeom>
            <a:avLst/>
            <a:gdLst/>
            <a:ahLst/>
            <a:cxnLst/>
            <a:rect l="l" t="t" r="r" b="b"/>
            <a:pathLst>
              <a:path w="8" h="48">
                <a:moveTo>
                  <a:pt x="0" y="26"/>
                </a:moveTo>
                <a:cubicBezTo>
                  <a:pt x="1" y="29"/>
                  <a:pt x="2" y="33"/>
                  <a:pt x="4" y="37"/>
                </a:cubicBezTo>
                <a:cubicBezTo>
                  <a:pt x="5" y="41"/>
                  <a:pt x="7" y="44"/>
                  <a:pt x="8" y="48"/>
                </a:cubicBezTo>
                <a:cubicBezTo>
                  <a:pt x="7" y="38"/>
                  <a:pt x="7" y="28"/>
                  <a:pt x="7" y="19"/>
                </a:cubicBezTo>
                <a:cubicBezTo>
                  <a:pt x="5" y="12"/>
                  <a:pt x="3" y="6"/>
                  <a:pt x="0" y="0"/>
                </a:cubicBezTo>
                <a:cubicBezTo>
                  <a:pt x="0" y="1"/>
                  <a:pt x="0" y="3"/>
                  <a:pt x="0" y="4"/>
                </a:cubicBezTo>
                <a:cubicBezTo>
                  <a:pt x="0" y="11"/>
                  <a:pt x="0" y="19"/>
                  <a:pt x="0" y="2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" name="CustomShape 24"/>
          <p:cNvSpPr/>
          <p:nvPr/>
        </p:nvSpPr>
        <p:spPr>
          <a:xfrm>
            <a:off x="754560" y="6322680"/>
            <a:ext cx="157680" cy="530280"/>
          </a:xfrm>
          <a:custGeom>
            <a:avLst/>
            <a:gdLst/>
            <a:ahLst/>
            <a:cxnLst/>
            <a:rect l="l" t="t" r="r" b="b"/>
            <a:pathLst>
              <a:path w="44" h="111">
                <a:moveTo>
                  <a:pt x="11" y="28"/>
                </a:moveTo>
                <a:cubicBezTo>
                  <a:pt x="7" y="19"/>
                  <a:pt x="4" y="9"/>
                  <a:pt x="0" y="0"/>
                </a:cubicBezTo>
                <a:cubicBezTo>
                  <a:pt x="3" y="16"/>
                  <a:pt x="7" y="33"/>
                  <a:pt x="11" y="49"/>
                </a:cubicBezTo>
                <a:cubicBezTo>
                  <a:pt x="12" y="52"/>
                  <a:pt x="13" y="55"/>
                  <a:pt x="14" y="58"/>
                </a:cubicBezTo>
                <a:cubicBezTo>
                  <a:pt x="22" y="76"/>
                  <a:pt x="30" y="94"/>
                  <a:pt x="39" y="111"/>
                </a:cubicBezTo>
                <a:cubicBezTo>
                  <a:pt x="44" y="111"/>
                  <a:pt x="44" y="111"/>
                  <a:pt x="44" y="111"/>
                </a:cubicBezTo>
                <a:cubicBezTo>
                  <a:pt x="35" y="92"/>
                  <a:pt x="28" y="72"/>
                  <a:pt x="22" y="52"/>
                </a:cubicBezTo>
                <a:cubicBezTo>
                  <a:pt x="18" y="44"/>
                  <a:pt x="15" y="36"/>
                  <a:pt x="11" y="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" name="CustomShape 25"/>
          <p:cNvSpPr/>
          <p:nvPr/>
        </p:nvSpPr>
        <p:spPr>
          <a:xfrm>
            <a:off x="0" y="0"/>
            <a:ext cx="13680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00" dist="2540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5" name="PlaceHolder 26"/>
          <p:cNvSpPr>
            <a:spLocks noGrp="1"/>
          </p:cNvSpPr>
          <p:nvPr>
            <p:ph type="dt"/>
          </p:nvPr>
        </p:nvSpPr>
        <p:spPr>
          <a:xfrm>
            <a:off x="7771320" y="6130440"/>
            <a:ext cx="859320" cy="3700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r>
              <a:rPr lang="fr-FR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25/06/2017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6" name="PlaceHolder 27"/>
          <p:cNvSpPr>
            <a:spLocks noGrp="1"/>
          </p:cNvSpPr>
          <p:nvPr>
            <p:ph type="ftr"/>
          </p:nvPr>
        </p:nvSpPr>
        <p:spPr>
          <a:xfrm>
            <a:off x="1941840" y="6135840"/>
            <a:ext cx="5714640" cy="364680"/>
          </a:xfrm>
          <a:prstGeom prst="rect">
            <a:avLst/>
          </a:prstGeom>
        </p:spPr>
        <p:txBody>
          <a:bodyPr anchor="ctr"/>
          <a:lstStyle/>
          <a:p>
            <a:endParaRPr lang="fr-F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7" name="CustomShape 28"/>
          <p:cNvSpPr/>
          <p:nvPr/>
        </p:nvSpPr>
        <p:spPr>
          <a:xfrm flipV="1">
            <a:off x="-3240" y="714240"/>
            <a:ext cx="1190880" cy="506880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" name="PlaceHolder 29"/>
          <p:cNvSpPr>
            <a:spLocks noGrp="1"/>
          </p:cNvSpPr>
          <p:nvPr>
            <p:ph type="sldNum"/>
          </p:nvPr>
        </p:nvSpPr>
        <p:spPr>
          <a:xfrm>
            <a:off x="398880" y="787680"/>
            <a:ext cx="5846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26290F36-8CC8-4733-8118-D552761DC092}" type="slidenum">
              <a:rPr lang="fr-FR" sz="2000" b="0" strike="noStrike" spc="-1">
                <a:solidFill>
                  <a:srgbClr val="FE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pPr algn="r">
                <a:lnSpc>
                  <a:spcPct val="100000"/>
                </a:lnSpc>
              </a:pPr>
              <a:t>‹N°›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9" name="PlaceHolder 30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Cliquez pour éditer le format du texte-titre</a:t>
            </a:r>
          </a:p>
        </p:txBody>
      </p:sp>
      <p:sp>
        <p:nvSpPr>
          <p:cNvPr id="30" name="PlaceHolder 31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Cliquez pour éditer le format du plan de texte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Second niveau de plan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Troisième niveau de plan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200" b="0" strike="noStrike" spc="-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Quatrième niveau de plan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Cinquième niveau de plan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Sixième niveau de plan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3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46.xml"/><Relationship Id="rId7" Type="http://schemas.openxmlformats.org/officeDocument/2006/relationships/image" Target="../media/image2.jpeg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7" Type="http://schemas.openxmlformats.org/officeDocument/2006/relationships/image" Target="../media/image8.emf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2.jpeg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5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55.xml"/><Relationship Id="rId7" Type="http://schemas.openxmlformats.org/officeDocument/2006/relationships/image" Target="../media/image9.emf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image" Target="../media/image2.jpeg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5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59.xml"/><Relationship Id="rId7" Type="http://schemas.openxmlformats.org/officeDocument/2006/relationships/image" Target="../media/image10.emf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6" Type="http://schemas.openxmlformats.org/officeDocument/2006/relationships/image" Target="../media/image2.jpeg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6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tags" Target="../tags/tag63.xml"/><Relationship Id="rId7" Type="http://schemas.openxmlformats.org/officeDocument/2006/relationships/image" Target="../media/image2.jpeg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65.xml"/><Relationship Id="rId4" Type="http://schemas.openxmlformats.org/officeDocument/2006/relationships/tags" Target="../tags/tag6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68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67.xml"/><Relationship Id="rId1" Type="http://schemas.openxmlformats.org/officeDocument/2006/relationships/tags" Target="../tags/tag66.xml"/><Relationship Id="rId6" Type="http://schemas.openxmlformats.org/officeDocument/2006/relationships/tags" Target="../tags/tag71.xml"/><Relationship Id="rId5" Type="http://schemas.openxmlformats.org/officeDocument/2006/relationships/tags" Target="../tags/tag70.xml"/><Relationship Id="rId10" Type="http://schemas.openxmlformats.org/officeDocument/2006/relationships/image" Target="../media/image13.jpeg"/><Relationship Id="rId4" Type="http://schemas.openxmlformats.org/officeDocument/2006/relationships/tags" Target="../tags/tag69.xml"/><Relationship Id="rId9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74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image" Target="../media/image13.jpeg"/><Relationship Id="rId4" Type="http://schemas.openxmlformats.org/officeDocument/2006/relationships/tags" Target="../tags/tag75.xml"/><Relationship Id="rId9" Type="http://schemas.openxmlformats.org/officeDocument/2006/relationships/image" Target="../media/image1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tags" Target="../tags/tag78.xml"/><Relationship Id="rId6" Type="http://schemas.openxmlformats.org/officeDocument/2006/relationships/image" Target="../media/image2.jpeg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8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7.xml"/><Relationship Id="rId7" Type="http://schemas.openxmlformats.org/officeDocument/2006/relationships/image" Target="../media/image2.jpe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9.xml"/><Relationship Id="rId4" Type="http://schemas.openxmlformats.org/officeDocument/2006/relationships/tags" Target="../tags/tag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12.xml"/><Relationship Id="rId7" Type="http://schemas.openxmlformats.org/officeDocument/2006/relationships/image" Target="../media/image2.jpe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4.xml"/><Relationship Id="rId4" Type="http://schemas.openxmlformats.org/officeDocument/2006/relationships/tags" Target="../tags/tag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17.xml"/><Relationship Id="rId7" Type="http://schemas.openxmlformats.org/officeDocument/2006/relationships/image" Target="../media/image2.jpeg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9.xml"/><Relationship Id="rId4" Type="http://schemas.openxmlformats.org/officeDocument/2006/relationships/tags" Target="../tags/tag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22.xml"/><Relationship Id="rId7" Type="http://schemas.openxmlformats.org/officeDocument/2006/relationships/image" Target="../media/image2.jpe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24.xml"/><Relationship Id="rId4" Type="http://schemas.openxmlformats.org/officeDocument/2006/relationships/tags" Target="../tags/tag2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27.xml"/><Relationship Id="rId7" Type="http://schemas.openxmlformats.org/officeDocument/2006/relationships/image" Target="../media/image2.jpeg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32.xml"/><Relationship Id="rId7" Type="http://schemas.openxmlformats.org/officeDocument/2006/relationships/image" Target="../media/image2.jpeg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34.xml"/><Relationship Id="rId4" Type="http://schemas.openxmlformats.org/officeDocument/2006/relationships/tags" Target="../tags/tag3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37.xml"/><Relationship Id="rId7" Type="http://schemas.openxmlformats.org/officeDocument/2006/relationships/image" Target="../media/image2.jpeg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image" Target="../media/image6.emf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2.jpeg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59D3525-8391-4838-8976-4EC45F77419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275856" cy="78591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6BBACA35-DAAE-4D9B-B6EF-89166405D23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547664" y="488866"/>
            <a:ext cx="367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000" b="1" dirty="0">
                <a:ln w="22225">
                  <a:solidFill>
                    <a:schemeClr val="accent2"/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Réunion GDC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CCBD68-6F79-4905-8211-D3A7A78C903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979712" y="1772816"/>
            <a:ext cx="5832648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400" dirty="0"/>
              <a:t>Lundi 22 juillet 2019</a:t>
            </a:r>
          </a:p>
          <a:p>
            <a:pPr algn="ctr"/>
            <a:r>
              <a:rPr lang="fr-CA" sz="2400" dirty="0"/>
              <a:t>Lévis</a:t>
            </a:r>
          </a:p>
        </p:txBody>
      </p:sp>
      <p:pic>
        <p:nvPicPr>
          <p:cNvPr id="10244" name="Picture 4" descr="RÃ©sultats de recherche d'images pour Â«Â rÃ©union de bureauÂ Â»">
            <a:extLst>
              <a:ext uri="{FF2B5EF4-FFF2-40B4-BE49-F238E27FC236}">
                <a16:creationId xmlns:a16="http://schemas.microsoft.com/office/drawing/2014/main" id="{88127043-9CEF-4096-B22C-AB7376DD316C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939232"/>
            <a:ext cx="3275856" cy="163792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9536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>
            <p:custDataLst>
              <p:tags r:id="rId1"/>
            </p:custDataLst>
          </p:nvPr>
        </p:nvSpPr>
        <p:spPr>
          <a:xfrm>
            <a:off x="1259640" y="1113627"/>
            <a:ext cx="727236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5400" b="1" u="sng" strike="noStrike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Alertes sanitaires</a:t>
            </a:r>
            <a:endParaRPr lang="fr-FR" sz="5400" b="1" u="sng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1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>
            <p:custDataLst>
              <p:tags r:id="rId2"/>
            </p:custDataLst>
          </p:nvPr>
        </p:nvSpPr>
        <p:spPr>
          <a:xfrm>
            <a:off x="4211236" y="4993534"/>
            <a:ext cx="4932764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483A7B5-3ABE-49E2-95EF-31024B931FB1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275856" cy="78591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4F8D0AB-4659-48CD-B318-8450EAF9471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619672" y="2636911"/>
            <a:ext cx="64087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A" dirty="0"/>
          </a:p>
          <a:p>
            <a:pPr lvl="1"/>
            <a:endParaRPr lang="fr-CA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dirty="0"/>
          </a:p>
          <a:p>
            <a:endParaRPr lang="fr-CA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dirty="0"/>
          </a:p>
          <a:p>
            <a:endParaRPr lang="fr-CA" dirty="0"/>
          </a:p>
          <a:p>
            <a:r>
              <a:rPr lang="fr-CA" dirty="0"/>
              <a:t>     </a:t>
            </a:r>
          </a:p>
          <a:p>
            <a:pPr lvl="1"/>
            <a:endParaRPr lang="fr-CA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3C4D3B7A-4858-46D1-A2F2-29D2B24FED5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 rotWithShape="1">
          <a:blip r:embed="rId8"/>
          <a:srcRect l="6072" t="3771" r="7156" b="4873"/>
          <a:stretch/>
        </p:blipFill>
        <p:spPr>
          <a:xfrm>
            <a:off x="1547664" y="1988840"/>
            <a:ext cx="6840760" cy="484507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77486002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>
            <p:custDataLst>
              <p:tags r:id="rId1"/>
            </p:custDataLst>
          </p:nvPr>
        </p:nvSpPr>
        <p:spPr>
          <a:xfrm>
            <a:off x="1259640" y="1113627"/>
            <a:ext cx="727236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5400" b="1" u="sng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Dérives</a:t>
            </a:r>
            <a:r>
              <a:rPr lang="fr-FR" sz="5400" b="1" u="sng" strike="noStrike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 sanitaires</a:t>
            </a:r>
            <a:endParaRPr lang="fr-FR" sz="5400" b="1" u="sng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1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>
            <p:custDataLst>
              <p:tags r:id="rId2"/>
            </p:custDataLst>
          </p:nvPr>
        </p:nvSpPr>
        <p:spPr>
          <a:xfrm>
            <a:off x="4211236" y="4993534"/>
            <a:ext cx="4932764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483A7B5-3ABE-49E2-95EF-31024B931FB1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275856" cy="78591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3EAC1D43-9AE8-4380-B6E3-34FBF8436FB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66966" y="2301267"/>
            <a:ext cx="8033018" cy="3385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03800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>
            <p:custDataLst>
              <p:tags r:id="rId1"/>
            </p:custDataLst>
          </p:nvPr>
        </p:nvSpPr>
        <p:spPr>
          <a:xfrm>
            <a:off x="1129558" y="801200"/>
            <a:ext cx="727236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5400" b="1" u="sng" strike="noStrike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Suivi vétérinaires</a:t>
            </a:r>
            <a:endParaRPr lang="fr-FR" sz="5400" b="1" u="sng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1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>
            <p:custDataLst>
              <p:tags r:id="rId2"/>
            </p:custDataLst>
          </p:nvPr>
        </p:nvSpPr>
        <p:spPr>
          <a:xfrm>
            <a:off x="4211236" y="4993534"/>
            <a:ext cx="4932764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483A7B5-3ABE-49E2-95EF-31024B931FB1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275856" cy="785912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E65D84A2-26B0-4F2B-8ECB-D2ECFAED8BC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7"/>
          <a:srcRect b="13272"/>
          <a:stretch/>
        </p:blipFill>
        <p:spPr>
          <a:xfrm>
            <a:off x="1129558" y="1772816"/>
            <a:ext cx="7691626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49295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>
            <p:custDataLst>
              <p:tags r:id="rId1"/>
            </p:custDataLst>
          </p:nvPr>
        </p:nvSpPr>
        <p:spPr>
          <a:xfrm>
            <a:off x="1259640" y="1113627"/>
            <a:ext cx="727236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5400" b="1" u="sng" strike="noStrike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Suivi </a:t>
            </a:r>
            <a:r>
              <a:rPr lang="fr-FR" sz="5400" b="1" u="sng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statuts sanitaires</a:t>
            </a:r>
            <a:endParaRPr lang="fr-FR" sz="5400" b="1" u="sng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1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>
            <p:custDataLst>
              <p:tags r:id="rId2"/>
            </p:custDataLst>
          </p:nvPr>
        </p:nvSpPr>
        <p:spPr>
          <a:xfrm>
            <a:off x="4211236" y="4993534"/>
            <a:ext cx="4932764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483A7B5-3ABE-49E2-95EF-31024B931FB1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275856" cy="785912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79E54EC-1554-4F05-A7D2-3FE259F56E4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79712" y="2132856"/>
            <a:ext cx="6408712" cy="449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72880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>
            <p:custDataLst>
              <p:tags r:id="rId1"/>
            </p:custDataLst>
          </p:nvPr>
        </p:nvSpPr>
        <p:spPr>
          <a:xfrm>
            <a:off x="1259640" y="1113627"/>
            <a:ext cx="727236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4000" b="1" u="sng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Implication membres du CA</a:t>
            </a:r>
            <a:endParaRPr lang="fr-FR" sz="4000" b="1" u="sng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1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>
            <p:custDataLst>
              <p:tags r:id="rId2"/>
            </p:custDataLst>
          </p:nvPr>
        </p:nvSpPr>
        <p:spPr>
          <a:xfrm>
            <a:off x="4211236" y="4993534"/>
            <a:ext cx="4932764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483A7B5-3ABE-49E2-95EF-31024B931FB1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275856" cy="78591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4F8D0AB-4659-48CD-B318-8450EAF9471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698059" y="2301267"/>
            <a:ext cx="430192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Marius Cloutier président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Simon Breton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 err="1"/>
              <a:t>Jeason</a:t>
            </a:r>
            <a:r>
              <a:rPr lang="fr-CA" sz="2400" b="1" dirty="0"/>
              <a:t> L’Heureux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Jean-François Grenier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François Vachon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Bruno Bélanger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Dorine Tremblay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Sara Germain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Stéphane Laberge</a:t>
            </a:r>
          </a:p>
          <a:p>
            <a:r>
              <a:rPr lang="fr-CA" sz="2400" b="1" dirty="0"/>
              <a:t>     </a:t>
            </a:r>
          </a:p>
          <a:p>
            <a:pPr lvl="1"/>
            <a:endParaRPr lang="fr-CA" sz="2400" b="1" dirty="0"/>
          </a:p>
        </p:txBody>
      </p:sp>
      <p:pic>
        <p:nvPicPr>
          <p:cNvPr id="4098" name="Picture 2" descr="RÃ©sultats de recherche d'images pour Â«Â membre conseil administratifÂ Â»">
            <a:extLst>
              <a:ext uri="{FF2B5EF4-FFF2-40B4-BE49-F238E27FC236}">
                <a16:creationId xmlns:a16="http://schemas.microsoft.com/office/drawing/2014/main" id="{3A968F7D-5A1C-45A3-A5E8-557B80DA708C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852936"/>
            <a:ext cx="3762375" cy="1905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726930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>
            <p:custDataLst>
              <p:tags r:id="rId1"/>
            </p:custDataLst>
          </p:nvPr>
        </p:nvSpPr>
        <p:spPr>
          <a:xfrm>
            <a:off x="1259640" y="1113627"/>
            <a:ext cx="727236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4000" b="1" u="sng" strike="noStrike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Communication</a:t>
            </a:r>
            <a:endParaRPr lang="fr-FR" sz="4000" b="1" u="sng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1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>
            <p:custDataLst>
              <p:tags r:id="rId2"/>
            </p:custDataLst>
          </p:nvPr>
        </p:nvSpPr>
        <p:spPr>
          <a:xfrm>
            <a:off x="4211236" y="4993534"/>
            <a:ext cx="4932764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483A7B5-3ABE-49E2-95EF-31024B931FB1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275856" cy="78591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4F8D0AB-4659-48CD-B318-8450EAF9471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339752" y="1875539"/>
            <a:ext cx="64087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Par courriel aux membres du RSB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Journal RSB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Capsules de biosécurité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Alertes sanitaires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Suivi des tests à faire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r>
              <a:rPr lang="fr-CA" sz="2400" b="1" dirty="0"/>
              <a:t>   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CA" sz="2400" b="1" dirty="0"/>
          </a:p>
        </p:txBody>
      </p:sp>
      <p:pic>
        <p:nvPicPr>
          <p:cNvPr id="3074" name="Picture 2" descr="RÃ©sultats de recherche d'images pour Â«Â communicationÂ Â»">
            <a:extLst>
              <a:ext uri="{FF2B5EF4-FFF2-40B4-BE49-F238E27FC236}">
                <a16:creationId xmlns:a16="http://schemas.microsoft.com/office/drawing/2014/main" id="{A8D8EF69-3C72-4542-BDE1-EADB0C2570EA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39142">
            <a:off x="4895820" y="4365104"/>
            <a:ext cx="3995936" cy="231778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RÃ©sultats de recherche d'images pour Â«Â cochon  dessinÂ Â»">
            <a:extLst>
              <a:ext uri="{FF2B5EF4-FFF2-40B4-BE49-F238E27FC236}">
                <a16:creationId xmlns:a16="http://schemas.microsoft.com/office/drawing/2014/main" id="{60396F69-85DA-44FA-BD54-66B1A9A669DC}"/>
              </a:ext>
            </a:extLst>
          </p:cNvPr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02061">
            <a:off x="698813" y="5020108"/>
            <a:ext cx="3574811" cy="144852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354371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>
            <p:custDataLst>
              <p:tags r:id="rId1"/>
            </p:custDataLst>
          </p:nvPr>
        </p:nvSpPr>
        <p:spPr>
          <a:xfrm>
            <a:off x="1259640" y="1113627"/>
            <a:ext cx="727236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4000" b="1" u="sng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Projets en cours</a:t>
            </a:r>
            <a:endParaRPr lang="fr-FR" sz="4000" b="1" u="sng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1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>
            <p:custDataLst>
              <p:tags r:id="rId2"/>
            </p:custDataLst>
          </p:nvPr>
        </p:nvSpPr>
        <p:spPr>
          <a:xfrm>
            <a:off x="4211236" y="4993534"/>
            <a:ext cx="4932764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483A7B5-3ABE-49E2-95EF-31024B931FB1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275856" cy="78591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4F8D0AB-4659-48CD-B318-8450EAF9471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267744" y="2301267"/>
            <a:ext cx="64087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Projet St-</a:t>
            </a:r>
            <a:r>
              <a:rPr lang="fr-CA" sz="2400" b="1" dirty="0" err="1"/>
              <a:t>Elzéar</a:t>
            </a: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 err="1"/>
              <a:t>Etchemins</a:t>
            </a:r>
            <a:r>
              <a:rPr lang="fr-CA" sz="2400" b="1" dirty="0"/>
              <a:t> et Beauce-</a:t>
            </a:r>
            <a:r>
              <a:rPr lang="fr-CA" sz="2400" b="1" dirty="0" err="1"/>
              <a:t>Sartigan</a:t>
            </a:r>
            <a:r>
              <a:rPr lang="fr-CA" sz="2400" b="1" dirty="0"/>
              <a:t> à venir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Be </a:t>
            </a:r>
            <a:r>
              <a:rPr lang="fr-CA" sz="2400" b="1" dirty="0" err="1"/>
              <a:t>seen</a:t>
            </a:r>
            <a:r>
              <a:rPr lang="fr-CA" sz="2400" b="1" dirty="0"/>
              <a:t> </a:t>
            </a:r>
            <a:r>
              <a:rPr lang="fr-CA" sz="2400" b="1" dirty="0" err="1"/>
              <a:t>be</a:t>
            </a:r>
            <a:r>
              <a:rPr lang="fr-CA" sz="2400" b="1" dirty="0"/>
              <a:t> </a:t>
            </a:r>
            <a:r>
              <a:rPr lang="fr-CA" sz="2400" b="1" dirty="0" err="1"/>
              <a:t>safe</a:t>
            </a:r>
            <a:r>
              <a:rPr lang="fr-CA" sz="2400" b="1" dirty="0"/>
              <a:t> + </a:t>
            </a:r>
            <a:r>
              <a:rPr lang="fr-CA" sz="2400" b="1" dirty="0" err="1"/>
              <a:t>géoguidage</a:t>
            </a: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Rencontres des producteurs de basses-cours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r>
              <a:rPr lang="fr-CA" sz="2400" b="1" dirty="0"/>
              <a:t>   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CA" sz="2400" b="1" dirty="0"/>
          </a:p>
        </p:txBody>
      </p:sp>
      <p:pic>
        <p:nvPicPr>
          <p:cNvPr id="5122" name="Picture 2" descr="RÃ©sultats de recherche d'images pour Â«Â Projet en coursÂ Â»">
            <a:extLst>
              <a:ext uri="{FF2B5EF4-FFF2-40B4-BE49-F238E27FC236}">
                <a16:creationId xmlns:a16="http://schemas.microsoft.com/office/drawing/2014/main" id="{F2A2309D-E08C-4077-8D7E-72A19DFD0A5D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779" y="5107997"/>
            <a:ext cx="26955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RÃ©sultats de recherche d'images pour Â«Â cochon  dessinÂ Â»">
            <a:extLst>
              <a:ext uri="{FF2B5EF4-FFF2-40B4-BE49-F238E27FC236}">
                <a16:creationId xmlns:a16="http://schemas.microsoft.com/office/drawing/2014/main" id="{E089192D-17EF-441E-BD98-1CD49C8CB821}"/>
              </a:ext>
            </a:extLst>
          </p:cNvPr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222" y="5377053"/>
            <a:ext cx="3574811" cy="144852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237233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>
            <p:custDataLst>
              <p:tags r:id="rId1"/>
            </p:custDataLst>
          </p:nvPr>
        </p:nvSpPr>
        <p:spPr>
          <a:xfrm>
            <a:off x="1259640" y="1113627"/>
            <a:ext cx="727236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4000" b="1" u="sng" strike="noStrike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Bon</a:t>
            </a:r>
            <a:r>
              <a:rPr lang="fr-FR" sz="4000" b="1" u="sng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s coups-mauvais coups</a:t>
            </a:r>
            <a:endParaRPr lang="fr-FR" sz="4000" b="1" u="sng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1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>
            <p:custDataLst>
              <p:tags r:id="rId2"/>
            </p:custDataLst>
          </p:nvPr>
        </p:nvSpPr>
        <p:spPr>
          <a:xfrm>
            <a:off x="4211236" y="4993534"/>
            <a:ext cx="4932764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483A7B5-3ABE-49E2-95EF-31024B931FB1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275856" cy="78591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4F8D0AB-4659-48CD-B318-8450EAF9471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331640" y="2132857"/>
            <a:ext cx="739820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000" b="1" dirty="0"/>
              <a:t>RSB récipiendaire du prix solidarité (Jean-Paul Raymond)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000" b="1" dirty="0"/>
              <a:t>Rencontre 320 sites en 1 an (97 % d’adhésion)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000" b="1" dirty="0"/>
              <a:t>Commandites (Marius et Stéphane)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000" b="1" dirty="0"/>
              <a:t>Projet St-Elzéar : rallier presque 100 % des producteurs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000" b="1" dirty="0"/>
              <a:t>Réussir à développer une conscience collective (SRRP)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000" b="1" dirty="0"/>
              <a:t>Garder une visibilité du réseau (rencontres individuelles)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000" b="1" dirty="0"/>
              <a:t>Choses qu’on pourrait refaire différemment…</a:t>
            </a:r>
          </a:p>
        </p:txBody>
      </p:sp>
    </p:spTree>
    <p:extLst>
      <p:ext uri="{BB962C8B-B14F-4D97-AF65-F5344CB8AC3E}">
        <p14:creationId xmlns:p14="http://schemas.microsoft.com/office/powerpoint/2010/main" val="381090865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>
            <p:custDataLst>
              <p:tags r:id="rId1"/>
            </p:custDataLst>
          </p:nvPr>
        </p:nvSpPr>
        <p:spPr>
          <a:xfrm>
            <a:off x="1259640" y="1113627"/>
            <a:ext cx="727236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6000" b="1" u="sng" strike="noStrike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Bilan 2018</a:t>
            </a:r>
            <a:endParaRPr lang="fr-FR" sz="1800" b="1" u="sng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1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>
            <p:custDataLst>
              <p:tags r:id="rId2"/>
            </p:custDataLst>
          </p:nvPr>
        </p:nvSpPr>
        <p:spPr>
          <a:xfrm>
            <a:off x="4211236" y="4993534"/>
            <a:ext cx="4932764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483A7B5-3ABE-49E2-95EF-31024B931FB1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275856" cy="78591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4F8D0AB-4659-48CD-B318-8450EAF9471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403648" y="2295457"/>
            <a:ext cx="75963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Rencontre tous les producteurs de porc du RSB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97 % adhésion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2400" b="1" dirty="0"/>
              <a:t>309 sites actifs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2400" b="1" dirty="0"/>
              <a:t>Cotisation de 150$ par année,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sz="2400" b="1" dirty="0"/>
              <a:t>98% audits biosécurités fait</a:t>
            </a:r>
          </a:p>
          <a:p>
            <a:endParaRPr lang="fr-CA" sz="2400" b="1" dirty="0"/>
          </a:p>
          <a:p>
            <a:r>
              <a:rPr lang="fr-CA" sz="2400" b="1" dirty="0"/>
              <a:t>     </a:t>
            </a:r>
          </a:p>
          <a:p>
            <a:pPr lvl="1"/>
            <a:endParaRPr lang="fr-CA" sz="2400" b="1" dirty="0"/>
          </a:p>
        </p:txBody>
      </p:sp>
      <p:pic>
        <p:nvPicPr>
          <p:cNvPr id="7" name="Picture 2" descr="RÃ©sultats de recherche d'images pour Â«Â bilanÂ Â»">
            <a:extLst>
              <a:ext uri="{FF2B5EF4-FFF2-40B4-BE49-F238E27FC236}">
                <a16:creationId xmlns:a16="http://schemas.microsoft.com/office/drawing/2014/main" id="{1C3650AD-C905-4193-8435-AD4C8BC38580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18" t="5620" r="10428" b="7278"/>
          <a:stretch/>
        </p:blipFill>
        <p:spPr bwMode="auto">
          <a:xfrm rot="21173901">
            <a:off x="5646988" y="4606649"/>
            <a:ext cx="3258281" cy="196140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>
            <p:custDataLst>
              <p:tags r:id="rId1"/>
            </p:custDataLst>
          </p:nvPr>
        </p:nvSpPr>
        <p:spPr>
          <a:xfrm>
            <a:off x="1259640" y="1113627"/>
            <a:ext cx="727236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6000" b="1" u="sng" strike="noStrike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Bilan 2018</a:t>
            </a:r>
            <a:endParaRPr lang="fr-FR" sz="1800" b="1" u="sng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1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>
            <p:custDataLst>
              <p:tags r:id="rId2"/>
            </p:custDataLst>
          </p:nvPr>
        </p:nvSpPr>
        <p:spPr>
          <a:xfrm>
            <a:off x="4211236" y="4993534"/>
            <a:ext cx="4932764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483A7B5-3ABE-49E2-95EF-31024B931FB1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275856" cy="78591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4F8D0AB-4659-48CD-B318-8450EAF9471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07704" y="2132857"/>
            <a:ext cx="65527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5 réunions de secteur</a:t>
            </a:r>
          </a:p>
          <a:p>
            <a:endParaRPr lang="fr-CA" sz="2400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Sts-Anges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St-Odilon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St-Frédéric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Lac </a:t>
            </a:r>
            <a:r>
              <a:rPr lang="fr-CA" sz="2400" b="1" dirty="0" err="1"/>
              <a:t>Etchemin</a:t>
            </a:r>
            <a:endParaRPr lang="fr-CA" sz="2400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St-Honoré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Circulation du SRRP par secteur avec Dorine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Statistique par secteur (biosécurité)</a:t>
            </a:r>
          </a:p>
        </p:txBody>
      </p:sp>
      <p:pic>
        <p:nvPicPr>
          <p:cNvPr id="7" name="Picture 2" descr="RÃ©sultats de recherche d'images pour Â«Â bilanÂ Â»">
            <a:extLst>
              <a:ext uri="{FF2B5EF4-FFF2-40B4-BE49-F238E27FC236}">
                <a16:creationId xmlns:a16="http://schemas.microsoft.com/office/drawing/2014/main" id="{A4313D45-7651-4086-97E6-92030A7C5A79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18" t="5620" r="10428" b="7278"/>
          <a:stretch/>
        </p:blipFill>
        <p:spPr bwMode="auto">
          <a:xfrm rot="21173901">
            <a:off x="5472835" y="2668121"/>
            <a:ext cx="3258281" cy="196140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222080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>
            <p:custDataLst>
              <p:tags r:id="rId1"/>
            </p:custDataLst>
          </p:nvPr>
        </p:nvSpPr>
        <p:spPr>
          <a:xfrm>
            <a:off x="1259640" y="945216"/>
            <a:ext cx="727236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6000" b="1" u="sng" strike="noStrike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Bilan 2018</a:t>
            </a:r>
            <a:endParaRPr lang="fr-FR" sz="1800" b="1" u="sng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1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>
            <p:custDataLst>
              <p:tags r:id="rId2"/>
            </p:custDataLst>
          </p:nvPr>
        </p:nvSpPr>
        <p:spPr>
          <a:xfrm>
            <a:off x="4211236" y="4993534"/>
            <a:ext cx="4932764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483A7B5-3ABE-49E2-95EF-31024B931FB1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275856" cy="78591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4F8D0AB-4659-48CD-B318-8450EAF9471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475648" y="1916832"/>
            <a:ext cx="43924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Rencontre avec les transporteurs de porc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Rencontre avec les exterminateurs (Maheu et </a:t>
            </a:r>
            <a:r>
              <a:rPr lang="fr-CA" sz="2400" b="1" dirty="0" err="1"/>
              <a:t>agroextermination</a:t>
            </a:r>
            <a:r>
              <a:rPr lang="fr-CA" sz="2400" b="1" dirty="0"/>
              <a:t>)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Suivi des statuts sanitaires aux techniciens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Rencontre avec les équarrisseurs (Fortier et </a:t>
            </a:r>
            <a:r>
              <a:rPr lang="fr-CA" sz="2400" b="1" dirty="0" err="1"/>
              <a:t>Sanimax</a:t>
            </a:r>
            <a:r>
              <a:rPr lang="fr-CA" sz="2400" b="1" dirty="0"/>
              <a:t>)</a:t>
            </a:r>
          </a:p>
        </p:txBody>
      </p:sp>
      <p:pic>
        <p:nvPicPr>
          <p:cNvPr id="7" name="Picture 2" descr="RÃ©sultats de recherche d'images pour Â«Â bilanÂ Â»">
            <a:extLst>
              <a:ext uri="{FF2B5EF4-FFF2-40B4-BE49-F238E27FC236}">
                <a16:creationId xmlns:a16="http://schemas.microsoft.com/office/drawing/2014/main" id="{85E7ED0C-5159-4842-B90E-A2FA2993AA76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18" t="5620" r="10428" b="7278"/>
          <a:stretch/>
        </p:blipFill>
        <p:spPr bwMode="auto">
          <a:xfrm rot="21173901">
            <a:off x="5336317" y="3933404"/>
            <a:ext cx="3482945" cy="209665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503678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>
            <p:custDataLst>
              <p:tags r:id="rId1"/>
            </p:custDataLst>
          </p:nvPr>
        </p:nvSpPr>
        <p:spPr>
          <a:xfrm>
            <a:off x="1259632" y="902544"/>
            <a:ext cx="727236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6000" b="1" u="sng" strike="noStrike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Bilan 2018</a:t>
            </a:r>
            <a:endParaRPr lang="fr-FR" sz="1800" b="1" u="sng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1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>
            <p:custDataLst>
              <p:tags r:id="rId2"/>
            </p:custDataLst>
          </p:nvPr>
        </p:nvSpPr>
        <p:spPr>
          <a:xfrm>
            <a:off x="4211236" y="4993534"/>
            <a:ext cx="4932764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483A7B5-3ABE-49E2-95EF-31024B931FB1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275856" cy="78591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4F8D0AB-4659-48CD-B318-8450EAF9471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511152" y="1844824"/>
            <a:ext cx="763284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dirty="0"/>
              <a:t>Suivi (prod. et </a:t>
            </a:r>
            <a:r>
              <a:rPr lang="fr-CA" sz="2400" dirty="0" err="1"/>
              <a:t>vét</a:t>
            </a:r>
            <a:r>
              <a:rPr lang="fr-CA" sz="2400" dirty="0"/>
              <a:t>.) pour statuts sanitaires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dirty="0"/>
              <a:t>Demande: Minimum 2 fois par année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dirty="0"/>
              <a:t>Environ 30% sites du RSB avec souche sauvage(SRRP)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dirty="0"/>
              <a:t>Diffusions des alertes sanitaires (12 alertes en 2018)</a:t>
            </a:r>
          </a:p>
          <a:p>
            <a:endParaRPr lang="fr-CA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dirty="0"/>
              <a:t>Distribution des pancartes + suivi des mesures de biosécurité</a:t>
            </a:r>
          </a:p>
          <a:p>
            <a:endParaRPr lang="fr-CA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dirty="0"/>
              <a:t>Envoi régulier par courriel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dirty="0"/>
              <a:t>Capsules biosécurité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dirty="0"/>
              <a:t>Journal du RSB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dirty="0"/>
              <a:t>Etc.    </a:t>
            </a:r>
          </a:p>
          <a:p>
            <a:pPr lvl="1"/>
            <a:endParaRPr lang="fr-CA" sz="2400" dirty="0"/>
          </a:p>
        </p:txBody>
      </p:sp>
      <p:pic>
        <p:nvPicPr>
          <p:cNvPr id="7" name="Picture 2" descr="RÃ©sultats de recherche d'images pour Â«Â bilanÂ Â»">
            <a:extLst>
              <a:ext uri="{FF2B5EF4-FFF2-40B4-BE49-F238E27FC236}">
                <a16:creationId xmlns:a16="http://schemas.microsoft.com/office/drawing/2014/main" id="{551D68BB-22BA-4CBB-A0CE-3504F214DA83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18" t="5620" r="10428" b="7278"/>
          <a:stretch/>
        </p:blipFill>
        <p:spPr bwMode="auto">
          <a:xfrm rot="21173901">
            <a:off x="6343706" y="5200815"/>
            <a:ext cx="2505258" cy="150810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337065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>
            <p:custDataLst>
              <p:tags r:id="rId1"/>
            </p:custDataLst>
          </p:nvPr>
        </p:nvSpPr>
        <p:spPr>
          <a:xfrm>
            <a:off x="1259640" y="1113627"/>
            <a:ext cx="727236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6000" b="1" u="sng" strike="noStrike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Bilan 2018</a:t>
            </a:r>
            <a:endParaRPr lang="fr-FR" sz="1800" b="1" u="sng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1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>
            <p:custDataLst>
              <p:tags r:id="rId2"/>
            </p:custDataLst>
          </p:nvPr>
        </p:nvSpPr>
        <p:spPr>
          <a:xfrm>
            <a:off x="4211236" y="4993534"/>
            <a:ext cx="4932764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483A7B5-3ABE-49E2-95EF-31024B931FB1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275856" cy="78591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4F8D0AB-4659-48CD-B318-8450EAF9471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779912" y="2269763"/>
            <a:ext cx="51125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Projet St-</a:t>
            </a:r>
            <a:r>
              <a:rPr lang="fr-CA" sz="2400" b="1" dirty="0" err="1"/>
              <a:t>Elzéar</a:t>
            </a: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Éradication des souches sauvages de St-Elzéar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Plans d’action en cours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Beaucoup d’échantillonnages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Location de bâtisse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Financement EPQ et MAPAQ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Contrats (mesures de biosécurité obligatoire)     </a:t>
            </a:r>
          </a:p>
          <a:p>
            <a:pPr lvl="1"/>
            <a:endParaRPr lang="fr-CA" sz="2400" b="1" dirty="0"/>
          </a:p>
        </p:txBody>
      </p:sp>
      <p:pic>
        <p:nvPicPr>
          <p:cNvPr id="8194" name="Picture 2" descr="RÃ©sultats de recherche d'images pour Â«Â bilanÂ Â»">
            <a:extLst>
              <a:ext uri="{FF2B5EF4-FFF2-40B4-BE49-F238E27FC236}">
                <a16:creationId xmlns:a16="http://schemas.microsoft.com/office/drawing/2014/main" id="{9BA5EC8C-A381-4631-A4B6-14BD4B024C74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18" t="5620" r="10428" b="7278"/>
          <a:stretch/>
        </p:blipFill>
        <p:spPr bwMode="auto">
          <a:xfrm rot="21173901">
            <a:off x="375282" y="2929579"/>
            <a:ext cx="3708197" cy="223224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469790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>
            <p:custDataLst>
              <p:tags r:id="rId1"/>
            </p:custDataLst>
          </p:nvPr>
        </p:nvSpPr>
        <p:spPr>
          <a:xfrm>
            <a:off x="1259640" y="1113627"/>
            <a:ext cx="727236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6000" b="1" u="sng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Plan action</a:t>
            </a:r>
            <a:r>
              <a:rPr lang="fr-FR" sz="6000" b="1" u="sng" strike="noStrike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 2019</a:t>
            </a:r>
            <a:endParaRPr lang="fr-FR" sz="1800" b="1" u="sng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1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>
            <p:custDataLst>
              <p:tags r:id="rId2"/>
            </p:custDataLst>
          </p:nvPr>
        </p:nvSpPr>
        <p:spPr>
          <a:xfrm>
            <a:off x="4211236" y="4993534"/>
            <a:ext cx="4932764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483A7B5-3ABE-49E2-95EF-31024B931FB1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275856" cy="78591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4F8D0AB-4659-48CD-B318-8450EAF9471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619672" y="2107877"/>
            <a:ext cx="73803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Continuité du projet St-</a:t>
            </a:r>
            <a:r>
              <a:rPr lang="fr-CA" sz="2400" b="1" dirty="0" err="1"/>
              <a:t>Elzéar</a:t>
            </a:r>
            <a:r>
              <a:rPr lang="fr-CA" sz="2400" b="1" dirty="0"/>
              <a:t> (fin juin 2020)</a:t>
            </a:r>
          </a:p>
          <a:p>
            <a:r>
              <a:rPr lang="fr-CA" sz="2400" b="1" dirty="0"/>
              <a:t>      (Téléconférence, une fois par mois)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Rencontre des transporteurs de porc (1 fois par année)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Réunions de secteurs (4)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Aide aux producteurs pour biosécurité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endParaRPr lang="fr-CA" sz="2400" b="1" dirty="0"/>
          </a:p>
          <a:p>
            <a:r>
              <a:rPr lang="fr-CA" sz="2400" b="1" dirty="0"/>
              <a:t>     </a:t>
            </a:r>
          </a:p>
          <a:p>
            <a:pPr lvl="1"/>
            <a:endParaRPr lang="fr-CA" sz="2400" b="1" dirty="0"/>
          </a:p>
        </p:txBody>
      </p:sp>
      <p:pic>
        <p:nvPicPr>
          <p:cNvPr id="7" name="Picture 2" descr="RÃ©sultats de recherche d'images pour Â«Â plan d'actionÂ Â»">
            <a:extLst>
              <a:ext uri="{FF2B5EF4-FFF2-40B4-BE49-F238E27FC236}">
                <a16:creationId xmlns:a16="http://schemas.microsoft.com/office/drawing/2014/main" id="{7D27FAF0-6A26-4FD8-9C81-39497354CC88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275" y="5247361"/>
            <a:ext cx="2456111" cy="14505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652474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>
            <p:custDataLst>
              <p:tags r:id="rId1"/>
            </p:custDataLst>
          </p:nvPr>
        </p:nvSpPr>
        <p:spPr>
          <a:xfrm>
            <a:off x="1259640" y="1113627"/>
            <a:ext cx="727236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6000" b="1" u="sng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Plan action</a:t>
            </a:r>
            <a:r>
              <a:rPr lang="fr-FR" sz="6000" b="1" u="sng" strike="noStrike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 2019</a:t>
            </a:r>
            <a:endParaRPr lang="fr-FR" sz="1800" b="1" u="sng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1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>
            <p:custDataLst>
              <p:tags r:id="rId2"/>
            </p:custDataLst>
          </p:nvPr>
        </p:nvSpPr>
        <p:spPr>
          <a:xfrm>
            <a:off x="4211236" y="4993534"/>
            <a:ext cx="4932764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483A7B5-3ABE-49E2-95EF-31024B931FB1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275856" cy="78591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4F8D0AB-4659-48CD-B318-8450EAF9471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27624" y="2305309"/>
            <a:ext cx="72723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Suivi des statuts sanitaires avec Dorine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Rencontre des producteurs de St-Elzéar et St-Sylvestre (Be </a:t>
            </a:r>
            <a:r>
              <a:rPr lang="fr-CA" sz="2400" b="1" dirty="0" err="1"/>
              <a:t>seen</a:t>
            </a:r>
            <a:r>
              <a:rPr lang="fr-CA" sz="2400" b="1" dirty="0"/>
              <a:t> </a:t>
            </a:r>
            <a:r>
              <a:rPr lang="fr-CA" sz="2400" b="1" dirty="0" err="1"/>
              <a:t>be</a:t>
            </a:r>
            <a:r>
              <a:rPr lang="fr-CA" sz="2400" b="1" dirty="0"/>
              <a:t> </a:t>
            </a:r>
            <a:r>
              <a:rPr lang="fr-CA" sz="2400" b="1" dirty="0" err="1"/>
              <a:t>safe</a:t>
            </a:r>
            <a:r>
              <a:rPr lang="fr-CA" sz="2400" b="1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Tenir un AGA (9 mai 2019)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400" b="1" dirty="0"/>
              <a:t>Beauce </a:t>
            </a:r>
            <a:r>
              <a:rPr lang="fr-CA" sz="2400" b="1" dirty="0" err="1"/>
              <a:t>Sartigan</a:t>
            </a:r>
            <a:r>
              <a:rPr lang="fr-CA" sz="2400" b="1" dirty="0"/>
              <a:t> + </a:t>
            </a:r>
            <a:r>
              <a:rPr lang="fr-CA" sz="2400" b="1" dirty="0" err="1"/>
              <a:t>Etchemins</a:t>
            </a:r>
            <a:endParaRPr lang="fr-CA" sz="2400" b="1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CA" sz="2400" b="1" dirty="0"/>
              <a:t>Mycoplasme et influenza</a:t>
            </a:r>
          </a:p>
          <a:p>
            <a:r>
              <a:rPr lang="fr-CA" sz="2400" b="1" dirty="0"/>
              <a:t>     </a:t>
            </a:r>
          </a:p>
          <a:p>
            <a:pPr lvl="1"/>
            <a:endParaRPr lang="fr-CA" sz="2400" b="1" dirty="0"/>
          </a:p>
        </p:txBody>
      </p:sp>
      <p:pic>
        <p:nvPicPr>
          <p:cNvPr id="7170" name="Picture 2" descr="RÃ©sultats de recherche d'images pour Â«Â plan d'actionÂ Â»">
            <a:extLst>
              <a:ext uri="{FF2B5EF4-FFF2-40B4-BE49-F238E27FC236}">
                <a16:creationId xmlns:a16="http://schemas.microsoft.com/office/drawing/2014/main" id="{DCD98E58-A6CF-4414-8EF6-5A87EC0BB6BC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873" y="5157192"/>
            <a:ext cx="2456111" cy="14505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314827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>
            <p:custDataLst>
              <p:tags r:id="rId1"/>
            </p:custDataLst>
          </p:nvPr>
        </p:nvSpPr>
        <p:spPr>
          <a:xfrm>
            <a:off x="1259640" y="1113627"/>
            <a:ext cx="727236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3600" b="1" u="sng" strike="noStrike" dirty="0">
                <a:ln w="38100">
                  <a:solidFill>
                    <a:schemeClr val="accent2"/>
                  </a:solidFill>
                  <a:prstDash val="solid"/>
                </a:ln>
                <a:uFill>
                  <a:solidFill>
                    <a:srgbClr val="FFFFFF"/>
                  </a:solidFill>
                </a:uFill>
                <a:latin typeface="Century Gothic"/>
              </a:rPr>
              <a:t>Indicateurs/rapports de suivi</a:t>
            </a:r>
            <a:endParaRPr lang="fr-FR" sz="3600" b="1" u="sng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1" strike="noStrike" dirty="0">
              <a:ln w="38100">
                <a:solidFill>
                  <a:schemeClr val="accent2"/>
                </a:solidFill>
                <a:prstDash val="solid"/>
              </a:ln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483A7B5-3ABE-49E2-95EF-31024B931FB1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275856" cy="78591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E4F8D0AB-4659-48CD-B318-8450EAF9471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259640" y="2060849"/>
            <a:ext cx="676874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Tableau description des sites</a:t>
            </a:r>
          </a:p>
          <a:p>
            <a:pPr lvl="1"/>
            <a:endParaRPr lang="fr-CA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dirty="0"/>
          </a:p>
          <a:p>
            <a:endParaRPr lang="fr-CA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dirty="0"/>
          </a:p>
          <a:p>
            <a:endParaRPr lang="fr-CA" dirty="0"/>
          </a:p>
          <a:p>
            <a:r>
              <a:rPr lang="fr-CA" dirty="0"/>
              <a:t>     </a:t>
            </a:r>
          </a:p>
          <a:p>
            <a:pPr lvl="1"/>
            <a:endParaRPr lang="fr-CA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AA16D05-FB45-4780-AE4D-D14285A6C67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37339" y="2564904"/>
            <a:ext cx="9006661" cy="360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18478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</Template>
  <TotalTime>14641</TotalTime>
  <Words>374</Words>
  <Application>Microsoft Office PowerPoint</Application>
  <PresentationFormat>Affichage à l'écran (4:3)</PresentationFormat>
  <Paragraphs>139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Century Gothic</vt:lpstr>
      <vt:lpstr>Symbol</vt:lpstr>
      <vt:lpstr>Times New Roman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</dc:creator>
  <cp:lastModifiedBy>Karina Patoine</cp:lastModifiedBy>
  <cp:revision>871</cp:revision>
  <cp:lastPrinted>2018-09-26T20:49:30Z</cp:lastPrinted>
  <dcterms:created xsi:type="dcterms:W3CDTF">2016-03-16T19:40:46Z</dcterms:created>
  <dcterms:modified xsi:type="dcterms:W3CDTF">2019-07-16T14:08:40Z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Hewlett-Packard Company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Affichage à l'écran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44</vt:i4>
  </property>
</Properties>
</file>